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7" r:id="rId5"/>
    <p:sldId id="260" r:id="rId6"/>
    <p:sldId id="258" r:id="rId7"/>
    <p:sldId id="269" r:id="rId8"/>
    <p:sldId id="274" r:id="rId9"/>
    <p:sldId id="282" r:id="rId10"/>
    <p:sldId id="275" r:id="rId11"/>
    <p:sldId id="281" r:id="rId12"/>
    <p:sldId id="283" r:id="rId13"/>
    <p:sldId id="284" r:id="rId14"/>
    <p:sldId id="285" r:id="rId15"/>
    <p:sldId id="286" r:id="rId16"/>
    <p:sldId id="287" r:id="rId17"/>
    <p:sldId id="288" r:id="rId18"/>
    <p:sldId id="289" r:id="rId19"/>
    <p:sldId id="290"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1219B8-28CB-4160-946D-D9693E89B1F8}" v="83" dt="2023-05-10T17:11:54.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03" d="100"/>
          <a:sy n="103" d="100"/>
        </p:scale>
        <p:origin x="126"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Duy Hieu 20207671" userId="8eaff0d4-3950-4622-b5ac-1aae5da83347" providerId="ADAL" clId="{C51219B8-28CB-4160-946D-D9693E89B1F8}"/>
    <pc:docChg chg="undo redo custSel addSld delSld modSld sldOrd">
      <pc:chgData name="Le Duy Hieu 20207671" userId="8eaff0d4-3950-4622-b5ac-1aae5da83347" providerId="ADAL" clId="{C51219B8-28CB-4160-946D-D9693E89B1F8}" dt="2023-05-10T17:34:50.998" v="5584" actId="26606"/>
      <pc:docMkLst>
        <pc:docMk/>
      </pc:docMkLst>
      <pc:sldChg chg="modSp mod">
        <pc:chgData name="Le Duy Hieu 20207671" userId="8eaff0d4-3950-4622-b5ac-1aae5da83347" providerId="ADAL" clId="{C51219B8-28CB-4160-946D-D9693E89B1F8}" dt="2023-05-10T15:11:58.481" v="143" actId="20577"/>
        <pc:sldMkLst>
          <pc:docMk/>
          <pc:sldMk cId="743172911" sldId="257"/>
        </pc:sldMkLst>
        <pc:spChg chg="mod">
          <ac:chgData name="Le Duy Hieu 20207671" userId="8eaff0d4-3950-4622-b5ac-1aae5da83347" providerId="ADAL" clId="{C51219B8-28CB-4160-946D-D9693E89B1F8}" dt="2023-05-10T15:11:26.292" v="55" actId="20577"/>
          <ac:spMkLst>
            <pc:docMk/>
            <pc:sldMk cId="743172911" sldId="257"/>
            <ac:spMk id="3" creationId="{5702E00C-3125-4CD1-A5F8-64723BF48E3E}"/>
          </ac:spMkLst>
        </pc:spChg>
        <pc:spChg chg="mod">
          <ac:chgData name="Le Duy Hieu 20207671" userId="8eaff0d4-3950-4622-b5ac-1aae5da83347" providerId="ADAL" clId="{C51219B8-28CB-4160-946D-D9693E89B1F8}" dt="2023-05-10T15:11:58.481" v="143" actId="20577"/>
          <ac:spMkLst>
            <pc:docMk/>
            <pc:sldMk cId="743172911" sldId="257"/>
            <ac:spMk id="4" creationId="{72BF49D9-2FCE-4950-8B1C-F580CC18F4C9}"/>
          </ac:spMkLst>
        </pc:spChg>
      </pc:sldChg>
      <pc:sldChg chg="modSp mod">
        <pc:chgData name="Le Duy Hieu 20207671" userId="8eaff0d4-3950-4622-b5ac-1aae5da83347" providerId="ADAL" clId="{C51219B8-28CB-4160-946D-D9693E89B1F8}" dt="2023-05-10T15:13:47.993" v="212" actId="20577"/>
        <pc:sldMkLst>
          <pc:docMk/>
          <pc:sldMk cId="221433772" sldId="260"/>
        </pc:sldMkLst>
        <pc:spChg chg="mod">
          <ac:chgData name="Le Duy Hieu 20207671" userId="8eaff0d4-3950-4622-b5ac-1aae5da83347" providerId="ADAL" clId="{C51219B8-28CB-4160-946D-D9693E89B1F8}" dt="2023-05-10T15:13:07.201" v="145" actId="20577"/>
          <ac:spMkLst>
            <pc:docMk/>
            <pc:sldMk cId="221433772" sldId="260"/>
            <ac:spMk id="2" creationId="{EF9B3AB5-95DF-4273-871C-843529DB7255}"/>
          </ac:spMkLst>
        </pc:spChg>
        <pc:graphicFrameChg chg="mod">
          <ac:chgData name="Le Duy Hieu 20207671" userId="8eaff0d4-3950-4622-b5ac-1aae5da83347" providerId="ADAL" clId="{C51219B8-28CB-4160-946D-D9693E89B1F8}" dt="2023-05-10T15:13:47.993" v="212" actId="20577"/>
          <ac:graphicFrameMkLst>
            <pc:docMk/>
            <pc:sldMk cId="221433772" sldId="260"/>
            <ac:graphicFrameMk id="6" creationId="{0D07931A-D47E-7C67-D59E-6687FD7E90B1}"/>
          </ac:graphicFrameMkLst>
        </pc:graphicFrameChg>
      </pc:sldChg>
      <pc:sldChg chg="ord">
        <pc:chgData name="Le Duy Hieu 20207671" userId="8eaff0d4-3950-4622-b5ac-1aae5da83347" providerId="ADAL" clId="{C51219B8-28CB-4160-946D-D9693E89B1F8}" dt="2023-05-10T15:52:28.751" v="458"/>
        <pc:sldMkLst>
          <pc:docMk/>
          <pc:sldMk cId="2790627162" sldId="262"/>
        </pc:sldMkLst>
      </pc:sldChg>
      <pc:sldChg chg="del">
        <pc:chgData name="Le Duy Hieu 20207671" userId="8eaff0d4-3950-4622-b5ac-1aae5da83347" providerId="ADAL" clId="{C51219B8-28CB-4160-946D-D9693E89B1F8}" dt="2023-05-10T15:30:22.299" v="229" actId="2696"/>
        <pc:sldMkLst>
          <pc:docMk/>
          <pc:sldMk cId="3001568464" sldId="267"/>
        </pc:sldMkLst>
      </pc:sldChg>
      <pc:sldChg chg="addSp delSp modSp mod">
        <pc:chgData name="Le Duy Hieu 20207671" userId="8eaff0d4-3950-4622-b5ac-1aae5da83347" providerId="ADAL" clId="{C51219B8-28CB-4160-946D-D9693E89B1F8}" dt="2023-05-10T15:29:59.635" v="228" actId="14100"/>
        <pc:sldMkLst>
          <pc:docMk/>
          <pc:sldMk cId="3525898848" sldId="269"/>
        </pc:sldMkLst>
        <pc:spChg chg="mod">
          <ac:chgData name="Le Duy Hieu 20207671" userId="8eaff0d4-3950-4622-b5ac-1aae5da83347" providerId="ADAL" clId="{C51219B8-28CB-4160-946D-D9693E89B1F8}" dt="2023-05-10T15:29:51.507" v="226" actId="26606"/>
          <ac:spMkLst>
            <pc:docMk/>
            <pc:sldMk cId="3525898848" sldId="269"/>
            <ac:spMk id="2" creationId="{56EBCDCA-26D1-DE31-7955-F13FF981A1DC}"/>
          </ac:spMkLst>
        </pc:spChg>
        <pc:spChg chg="mod ord">
          <ac:chgData name="Le Duy Hieu 20207671" userId="8eaff0d4-3950-4622-b5ac-1aae5da83347" providerId="ADAL" clId="{C51219B8-28CB-4160-946D-D9693E89B1F8}" dt="2023-05-10T15:29:51.507" v="226" actId="26606"/>
          <ac:spMkLst>
            <pc:docMk/>
            <pc:sldMk cId="3525898848" sldId="269"/>
            <ac:spMk id="4" creationId="{F830FB4F-C0E4-5A49-AA97-BCAA527E88FD}"/>
          </ac:spMkLst>
        </pc:spChg>
        <pc:spChg chg="add del">
          <ac:chgData name="Le Duy Hieu 20207671" userId="8eaff0d4-3950-4622-b5ac-1aae5da83347" providerId="ADAL" clId="{C51219B8-28CB-4160-946D-D9693E89B1F8}" dt="2023-05-10T15:29:51.507" v="226" actId="26606"/>
          <ac:spMkLst>
            <pc:docMk/>
            <pc:sldMk cId="3525898848" sldId="269"/>
            <ac:spMk id="16" creationId="{47942995-B07F-4636-9A06-C6A104B260A8}"/>
          </ac:spMkLst>
        </pc:spChg>
        <pc:spChg chg="add del">
          <ac:chgData name="Le Duy Hieu 20207671" userId="8eaff0d4-3950-4622-b5ac-1aae5da83347" providerId="ADAL" clId="{C51219B8-28CB-4160-946D-D9693E89B1F8}" dt="2023-05-10T15:29:51.507" v="226" actId="26606"/>
          <ac:spMkLst>
            <pc:docMk/>
            <pc:sldMk cId="3525898848" sldId="269"/>
            <ac:spMk id="17" creationId="{B81933D1-5615-42C7-9C0B-4EB7105CCE2D}"/>
          </ac:spMkLst>
        </pc:spChg>
        <pc:spChg chg="add del">
          <ac:chgData name="Le Duy Hieu 20207671" userId="8eaff0d4-3950-4622-b5ac-1aae5da83347" providerId="ADAL" clId="{C51219B8-28CB-4160-946D-D9693E89B1F8}" dt="2023-05-10T15:29:51.507" v="226" actId="26606"/>
          <ac:spMkLst>
            <pc:docMk/>
            <pc:sldMk cId="3525898848" sldId="269"/>
            <ac:spMk id="19" creationId="{19C9EAEA-39D0-4B0E-A0EB-51E7B26740B1}"/>
          </ac:spMkLst>
        </pc:spChg>
        <pc:spChg chg="add del">
          <ac:chgData name="Le Duy Hieu 20207671" userId="8eaff0d4-3950-4622-b5ac-1aae5da83347" providerId="ADAL" clId="{C51219B8-28CB-4160-946D-D9693E89B1F8}" dt="2023-05-10T15:29:48.256" v="219" actId="26606"/>
          <ac:spMkLst>
            <pc:docMk/>
            <pc:sldMk cId="3525898848" sldId="269"/>
            <ac:spMk id="24" creationId="{A4AC5506-6312-4701-8D3C-40187889A947}"/>
          </ac:spMkLst>
        </pc:spChg>
        <pc:spChg chg="add del">
          <ac:chgData name="Le Duy Hieu 20207671" userId="8eaff0d4-3950-4622-b5ac-1aae5da83347" providerId="ADAL" clId="{C51219B8-28CB-4160-946D-D9693E89B1F8}" dt="2023-05-10T15:29:49.893" v="221" actId="26606"/>
          <ac:spMkLst>
            <pc:docMk/>
            <pc:sldMk cId="3525898848" sldId="269"/>
            <ac:spMk id="26" creationId="{670CEDEF-4F34-412E-84EE-329C1E936AF5}"/>
          </ac:spMkLst>
        </pc:spChg>
        <pc:spChg chg="add del">
          <ac:chgData name="Le Duy Hieu 20207671" userId="8eaff0d4-3950-4622-b5ac-1aae5da83347" providerId="ADAL" clId="{C51219B8-28CB-4160-946D-D9693E89B1F8}" dt="2023-05-10T15:29:49.893" v="221" actId="26606"/>
          <ac:spMkLst>
            <pc:docMk/>
            <pc:sldMk cId="3525898848" sldId="269"/>
            <ac:spMk id="27" creationId="{BCED4D40-4B67-4331-AC48-79B82B4A47D8}"/>
          </ac:spMkLst>
        </pc:spChg>
        <pc:spChg chg="add del">
          <ac:chgData name="Le Duy Hieu 20207671" userId="8eaff0d4-3950-4622-b5ac-1aae5da83347" providerId="ADAL" clId="{C51219B8-28CB-4160-946D-D9693E89B1F8}" dt="2023-05-10T15:29:51.055" v="223" actId="26606"/>
          <ac:spMkLst>
            <pc:docMk/>
            <pc:sldMk cId="3525898848" sldId="269"/>
            <ac:spMk id="29" creationId="{A4AC5506-6312-4701-8D3C-40187889A947}"/>
          </ac:spMkLst>
        </pc:spChg>
        <pc:spChg chg="add del">
          <ac:chgData name="Le Duy Hieu 20207671" userId="8eaff0d4-3950-4622-b5ac-1aae5da83347" providerId="ADAL" clId="{C51219B8-28CB-4160-946D-D9693E89B1F8}" dt="2023-05-10T15:29:51.504" v="225" actId="26606"/>
          <ac:spMkLst>
            <pc:docMk/>
            <pc:sldMk cId="3525898848" sldId="269"/>
            <ac:spMk id="31" creationId="{53F29798-D584-4792-9B62-3F5F5C36D619}"/>
          </ac:spMkLst>
        </pc:spChg>
        <pc:spChg chg="add">
          <ac:chgData name="Le Duy Hieu 20207671" userId="8eaff0d4-3950-4622-b5ac-1aae5da83347" providerId="ADAL" clId="{C51219B8-28CB-4160-946D-D9693E89B1F8}" dt="2023-05-10T15:29:51.507" v="226" actId="26606"/>
          <ac:spMkLst>
            <pc:docMk/>
            <pc:sldMk cId="3525898848" sldId="269"/>
            <ac:spMk id="33" creationId="{A4AC5506-6312-4701-8D3C-40187889A947}"/>
          </ac:spMkLst>
        </pc:spChg>
        <pc:grpChg chg="add del">
          <ac:chgData name="Le Duy Hieu 20207671" userId="8eaff0d4-3950-4622-b5ac-1aae5da83347" providerId="ADAL" clId="{C51219B8-28CB-4160-946D-D9693E89B1F8}" dt="2023-05-10T15:29:51.507" v="226" actId="26606"/>
          <ac:grpSpMkLst>
            <pc:docMk/>
            <pc:sldMk cId="3525898848" sldId="269"/>
            <ac:grpSpMk id="18" creationId="{032D8612-31EB-44CF-A1D0-14FD4C705424}"/>
          </ac:grpSpMkLst>
        </pc:grpChg>
        <pc:picChg chg="del">
          <ac:chgData name="Le Duy Hieu 20207671" userId="8eaff0d4-3950-4622-b5ac-1aae5da83347" providerId="ADAL" clId="{C51219B8-28CB-4160-946D-D9693E89B1F8}" dt="2023-05-10T15:29:39.175" v="213" actId="478"/>
          <ac:picMkLst>
            <pc:docMk/>
            <pc:sldMk cId="3525898848" sldId="269"/>
            <ac:picMk id="5" creationId="{F127D8C1-905B-8D42-A3AF-0D73C5C86530}"/>
          </ac:picMkLst>
        </pc:picChg>
        <pc:picChg chg="add mod">
          <ac:chgData name="Le Duy Hieu 20207671" userId="8eaff0d4-3950-4622-b5ac-1aae5da83347" providerId="ADAL" clId="{C51219B8-28CB-4160-946D-D9693E89B1F8}" dt="2023-05-10T15:29:59.635" v="228" actId="14100"/>
          <ac:picMkLst>
            <pc:docMk/>
            <pc:sldMk cId="3525898848" sldId="269"/>
            <ac:picMk id="6" creationId="{347AE875-D44D-9B54-18C8-833743F06561}"/>
          </ac:picMkLst>
        </pc:picChg>
      </pc:sldChg>
      <pc:sldChg chg="del">
        <pc:chgData name="Le Duy Hieu 20207671" userId="8eaff0d4-3950-4622-b5ac-1aae5da83347" providerId="ADAL" clId="{C51219B8-28CB-4160-946D-D9693E89B1F8}" dt="2023-05-10T15:53:05.447" v="459" actId="2696"/>
        <pc:sldMkLst>
          <pc:docMk/>
          <pc:sldMk cId="593353978" sldId="270"/>
        </pc:sldMkLst>
      </pc:sldChg>
      <pc:sldChg chg="del">
        <pc:chgData name="Le Duy Hieu 20207671" userId="8eaff0d4-3950-4622-b5ac-1aae5da83347" providerId="ADAL" clId="{C51219B8-28CB-4160-946D-D9693E89B1F8}" dt="2023-05-10T17:30:30.811" v="5252" actId="47"/>
        <pc:sldMkLst>
          <pc:docMk/>
          <pc:sldMk cId="1048977313" sldId="271"/>
        </pc:sldMkLst>
      </pc:sldChg>
      <pc:sldChg chg="del">
        <pc:chgData name="Le Duy Hieu 20207671" userId="8eaff0d4-3950-4622-b5ac-1aae5da83347" providerId="ADAL" clId="{C51219B8-28CB-4160-946D-D9693E89B1F8}" dt="2023-05-10T17:30:30.811" v="5252" actId="47"/>
        <pc:sldMkLst>
          <pc:docMk/>
          <pc:sldMk cId="2659749955" sldId="272"/>
        </pc:sldMkLst>
      </pc:sldChg>
      <pc:sldChg chg="del ord">
        <pc:chgData name="Le Duy Hieu 20207671" userId="8eaff0d4-3950-4622-b5ac-1aae5da83347" providerId="ADAL" clId="{C51219B8-28CB-4160-946D-D9693E89B1F8}" dt="2023-05-10T17:30:30.811" v="5252" actId="47"/>
        <pc:sldMkLst>
          <pc:docMk/>
          <pc:sldMk cId="1161172470" sldId="273"/>
        </pc:sldMkLst>
      </pc:sldChg>
      <pc:sldChg chg="modSp mod ord">
        <pc:chgData name="Le Duy Hieu 20207671" userId="8eaff0d4-3950-4622-b5ac-1aae5da83347" providerId="ADAL" clId="{C51219B8-28CB-4160-946D-D9693E89B1F8}" dt="2023-05-10T17:01:52.931" v="3494"/>
        <pc:sldMkLst>
          <pc:docMk/>
          <pc:sldMk cId="4077513395" sldId="274"/>
        </pc:sldMkLst>
        <pc:spChg chg="mod">
          <ac:chgData name="Le Duy Hieu 20207671" userId="8eaff0d4-3950-4622-b5ac-1aae5da83347" providerId="ADAL" clId="{C51219B8-28CB-4160-946D-D9693E89B1F8}" dt="2023-05-10T15:31:32.285" v="266" actId="20577"/>
          <ac:spMkLst>
            <pc:docMk/>
            <pc:sldMk cId="4077513395" sldId="274"/>
            <ac:spMk id="2" creationId="{9368BAEF-DF13-5B96-7EF3-1B78B3FB78A0}"/>
          </ac:spMkLst>
        </pc:spChg>
        <pc:spChg chg="mod">
          <ac:chgData name="Le Duy Hieu 20207671" userId="8eaff0d4-3950-4622-b5ac-1aae5da83347" providerId="ADAL" clId="{C51219B8-28CB-4160-946D-D9693E89B1F8}" dt="2023-05-10T17:01:52.931" v="3494"/>
          <ac:spMkLst>
            <pc:docMk/>
            <pc:sldMk cId="4077513395" sldId="274"/>
            <ac:spMk id="3" creationId="{38FB423F-4BF4-7BF6-B9DB-2E5C218AE7EF}"/>
          </ac:spMkLst>
        </pc:spChg>
      </pc:sldChg>
      <pc:sldChg chg="addSp modSp mod ord setBg">
        <pc:chgData name="Le Duy Hieu 20207671" userId="8eaff0d4-3950-4622-b5ac-1aae5da83347" providerId="ADAL" clId="{C51219B8-28CB-4160-946D-D9693E89B1F8}" dt="2023-05-10T16:27:19.337" v="1218" actId="20577"/>
        <pc:sldMkLst>
          <pc:docMk/>
          <pc:sldMk cId="3482201233" sldId="275"/>
        </pc:sldMkLst>
        <pc:spChg chg="mod">
          <ac:chgData name="Le Duy Hieu 20207671" userId="8eaff0d4-3950-4622-b5ac-1aae5da83347" providerId="ADAL" clId="{C51219B8-28CB-4160-946D-D9693E89B1F8}" dt="2023-05-10T16:11:03.823" v="880" actId="1076"/>
          <ac:spMkLst>
            <pc:docMk/>
            <pc:sldMk cId="3482201233" sldId="275"/>
            <ac:spMk id="2" creationId="{17383983-9775-9681-63D1-4A32775E592F}"/>
          </ac:spMkLst>
        </pc:spChg>
        <pc:spChg chg="mod">
          <ac:chgData name="Le Duy Hieu 20207671" userId="8eaff0d4-3950-4622-b5ac-1aae5da83347" providerId="ADAL" clId="{C51219B8-28CB-4160-946D-D9693E89B1F8}" dt="2023-05-10T16:27:19.337" v="1218" actId="20577"/>
          <ac:spMkLst>
            <pc:docMk/>
            <pc:sldMk cId="3482201233" sldId="275"/>
            <ac:spMk id="3" creationId="{3C91BAE4-AF71-4B20-2E2C-D35A08D84FC1}"/>
          </ac:spMkLst>
        </pc:spChg>
        <pc:spChg chg="mod">
          <ac:chgData name="Le Duy Hieu 20207671" userId="8eaff0d4-3950-4622-b5ac-1aae5da83347" providerId="ADAL" clId="{C51219B8-28CB-4160-946D-D9693E89B1F8}" dt="2023-05-10T16:10:13.758" v="869" actId="26606"/>
          <ac:spMkLst>
            <pc:docMk/>
            <pc:sldMk cId="3482201233" sldId="275"/>
            <ac:spMk id="4" creationId="{DAC1C5D0-9098-0014-BD22-B01BEE9388B1}"/>
          </ac:spMkLst>
        </pc:spChg>
        <pc:picChg chg="add mod ord">
          <ac:chgData name="Le Duy Hieu 20207671" userId="8eaff0d4-3950-4622-b5ac-1aae5da83347" providerId="ADAL" clId="{C51219B8-28CB-4160-946D-D9693E89B1F8}" dt="2023-05-10T16:10:49.379" v="875" actId="732"/>
          <ac:picMkLst>
            <pc:docMk/>
            <pc:sldMk cId="3482201233" sldId="275"/>
            <ac:picMk id="1026" creationId="{0AB0AF4B-510C-1F82-596E-D5E8617AAE9E}"/>
          </ac:picMkLst>
        </pc:picChg>
      </pc:sldChg>
      <pc:sldChg chg="modSp add del mod">
        <pc:chgData name="Le Duy Hieu 20207671" userId="8eaff0d4-3950-4622-b5ac-1aae5da83347" providerId="ADAL" clId="{C51219B8-28CB-4160-946D-D9693E89B1F8}" dt="2023-05-10T16:25:25.248" v="1127" actId="20577"/>
        <pc:sldMkLst>
          <pc:docMk/>
          <pc:sldMk cId="2115394052" sldId="281"/>
        </pc:sldMkLst>
        <pc:spChg chg="mod">
          <ac:chgData name="Le Duy Hieu 20207671" userId="8eaff0d4-3950-4622-b5ac-1aae5da83347" providerId="ADAL" clId="{C51219B8-28CB-4160-946D-D9693E89B1F8}" dt="2023-05-10T16:25:25.248" v="1127" actId="20577"/>
          <ac:spMkLst>
            <pc:docMk/>
            <pc:sldMk cId="2115394052" sldId="281"/>
            <ac:spMk id="5" creationId="{FECD0180-70C4-D17A-3B81-05C841882889}"/>
          </ac:spMkLst>
        </pc:spChg>
      </pc:sldChg>
      <pc:sldChg chg="addSp delSp modSp add mod ord">
        <pc:chgData name="Le Duy Hieu 20207671" userId="8eaff0d4-3950-4622-b5ac-1aae5da83347" providerId="ADAL" clId="{C51219B8-28CB-4160-946D-D9693E89B1F8}" dt="2023-05-10T16:18:32.687" v="975" actId="14100"/>
        <pc:sldMkLst>
          <pc:docMk/>
          <pc:sldMk cId="234674076" sldId="282"/>
        </pc:sldMkLst>
        <pc:spChg chg="mod">
          <ac:chgData name="Le Duy Hieu 20207671" userId="8eaff0d4-3950-4622-b5ac-1aae5da83347" providerId="ADAL" clId="{C51219B8-28CB-4160-946D-D9693E89B1F8}" dt="2023-05-10T16:18:11.305" v="972" actId="26606"/>
          <ac:spMkLst>
            <pc:docMk/>
            <pc:sldMk cId="234674076" sldId="282"/>
            <ac:spMk id="2" creationId="{9368BAEF-DF13-5B96-7EF3-1B78B3FB78A0}"/>
          </ac:spMkLst>
        </pc:spChg>
        <pc:spChg chg="mod ord">
          <ac:chgData name="Le Duy Hieu 20207671" userId="8eaff0d4-3950-4622-b5ac-1aae5da83347" providerId="ADAL" clId="{C51219B8-28CB-4160-946D-D9693E89B1F8}" dt="2023-05-10T16:18:32.687" v="975" actId="14100"/>
          <ac:spMkLst>
            <pc:docMk/>
            <pc:sldMk cId="234674076" sldId="282"/>
            <ac:spMk id="3" creationId="{38FB423F-4BF4-7BF6-B9DB-2E5C218AE7EF}"/>
          </ac:spMkLst>
        </pc:spChg>
        <pc:spChg chg="mod ord">
          <ac:chgData name="Le Duy Hieu 20207671" userId="8eaff0d4-3950-4622-b5ac-1aae5da83347" providerId="ADAL" clId="{C51219B8-28CB-4160-946D-D9693E89B1F8}" dt="2023-05-10T16:18:11.305" v="972" actId="26606"/>
          <ac:spMkLst>
            <pc:docMk/>
            <pc:sldMk cId="234674076" sldId="282"/>
            <ac:spMk id="4" creationId="{2F1BB106-8289-B70A-2C10-A31458573E61}"/>
          </ac:spMkLst>
        </pc:spChg>
        <pc:spChg chg="add del">
          <ac:chgData name="Le Duy Hieu 20207671" userId="8eaff0d4-3950-4622-b5ac-1aae5da83347" providerId="ADAL" clId="{C51219B8-28CB-4160-946D-D9693E89B1F8}" dt="2023-05-10T16:17:44.061" v="961" actId="26606"/>
          <ac:spMkLst>
            <pc:docMk/>
            <pc:sldMk cId="234674076" sldId="282"/>
            <ac:spMk id="22" creationId="{100EDD19-6802-4EC3-95CE-CFFAB042CFD6}"/>
          </ac:spMkLst>
        </pc:spChg>
        <pc:spChg chg="add del">
          <ac:chgData name="Le Duy Hieu 20207671" userId="8eaff0d4-3950-4622-b5ac-1aae5da83347" providerId="ADAL" clId="{C51219B8-28CB-4160-946D-D9693E89B1F8}" dt="2023-05-10T16:17:44.061" v="961" actId="26606"/>
          <ac:spMkLst>
            <pc:docMk/>
            <pc:sldMk cId="234674076" sldId="282"/>
            <ac:spMk id="23" creationId="{DB17E863-922E-4C26-BD64-E8FD41D28661}"/>
          </ac:spMkLst>
        </pc:spChg>
        <pc:spChg chg="add del">
          <ac:chgData name="Le Duy Hieu 20207671" userId="8eaff0d4-3950-4622-b5ac-1aae5da83347" providerId="ADAL" clId="{C51219B8-28CB-4160-946D-D9693E89B1F8}" dt="2023-05-10T16:18:01.127" v="965" actId="26606"/>
          <ac:spMkLst>
            <pc:docMk/>
            <pc:sldMk cId="234674076" sldId="282"/>
            <ac:spMk id="2052" creationId="{3BA513B0-82FF-4F41-8178-885375D1CFB5}"/>
          </ac:spMkLst>
        </pc:spChg>
        <pc:spChg chg="add del">
          <ac:chgData name="Le Duy Hieu 20207671" userId="8eaff0d4-3950-4622-b5ac-1aae5da83347" providerId="ADAL" clId="{C51219B8-28CB-4160-946D-D9693E89B1F8}" dt="2023-05-10T16:18:11.300" v="971" actId="26606"/>
          <ac:spMkLst>
            <pc:docMk/>
            <pc:sldMk cId="234674076" sldId="282"/>
            <ac:spMk id="2054" creationId="{3BA513B0-82FF-4F41-8178-885375D1CFB5}"/>
          </ac:spMkLst>
        </pc:spChg>
        <pc:spChg chg="add del">
          <ac:chgData name="Le Duy Hieu 20207671" userId="8eaff0d4-3950-4622-b5ac-1aae5da83347" providerId="ADAL" clId="{C51219B8-28CB-4160-946D-D9693E89B1F8}" dt="2023-05-10T16:17:35.088" v="954" actId="26606"/>
          <ac:spMkLst>
            <pc:docMk/>
            <pc:sldMk cId="234674076" sldId="282"/>
            <ac:spMk id="2055" creationId="{2B97F24A-32CE-4C1C-A50D-3016B394DCFB}"/>
          </ac:spMkLst>
        </pc:spChg>
        <pc:spChg chg="add del">
          <ac:chgData name="Le Duy Hieu 20207671" userId="8eaff0d4-3950-4622-b5ac-1aae5da83347" providerId="ADAL" clId="{C51219B8-28CB-4160-946D-D9693E89B1F8}" dt="2023-05-10T16:17:35.088" v="954" actId="26606"/>
          <ac:spMkLst>
            <pc:docMk/>
            <pc:sldMk cId="234674076" sldId="282"/>
            <ac:spMk id="2057" creationId="{CD8B4F24-440B-49E9-B85D-733523DC064B}"/>
          </ac:spMkLst>
        </pc:spChg>
        <pc:spChg chg="add del">
          <ac:chgData name="Le Duy Hieu 20207671" userId="8eaff0d4-3950-4622-b5ac-1aae5da83347" providerId="ADAL" clId="{C51219B8-28CB-4160-946D-D9693E89B1F8}" dt="2023-05-10T16:17:36.934" v="956" actId="26606"/>
          <ac:spMkLst>
            <pc:docMk/>
            <pc:sldMk cId="234674076" sldId="282"/>
            <ac:spMk id="2059" creationId="{04812C46-200A-4DEB-A05E-3ED6C68C2387}"/>
          </ac:spMkLst>
        </pc:spChg>
        <pc:spChg chg="add del">
          <ac:chgData name="Le Duy Hieu 20207671" userId="8eaff0d4-3950-4622-b5ac-1aae5da83347" providerId="ADAL" clId="{C51219B8-28CB-4160-946D-D9693E89B1F8}" dt="2023-05-10T16:17:36.934" v="956" actId="26606"/>
          <ac:spMkLst>
            <pc:docMk/>
            <pc:sldMk cId="234674076" sldId="282"/>
            <ac:spMk id="2060" creationId="{D1EA859B-E555-4109-94F3-6700E046E008}"/>
          </ac:spMkLst>
        </pc:spChg>
        <pc:spChg chg="add del">
          <ac:chgData name="Le Duy Hieu 20207671" userId="8eaff0d4-3950-4622-b5ac-1aae5da83347" providerId="ADAL" clId="{C51219B8-28CB-4160-946D-D9693E89B1F8}" dt="2023-05-10T16:17:39.533" v="958" actId="26606"/>
          <ac:spMkLst>
            <pc:docMk/>
            <pc:sldMk cId="234674076" sldId="282"/>
            <ac:spMk id="2062" creationId="{7FF47CB7-972F-479F-A36D-9E72D26EC8DA}"/>
          </ac:spMkLst>
        </pc:spChg>
        <pc:spChg chg="add del">
          <ac:chgData name="Le Duy Hieu 20207671" userId="8eaff0d4-3950-4622-b5ac-1aae5da83347" providerId="ADAL" clId="{C51219B8-28CB-4160-946D-D9693E89B1F8}" dt="2023-05-10T16:17:39.533" v="958" actId="26606"/>
          <ac:spMkLst>
            <pc:docMk/>
            <pc:sldMk cId="234674076" sldId="282"/>
            <ac:spMk id="2063" creationId="{0D153B68-5844-490D-8E67-F616D6D721CA}"/>
          </ac:spMkLst>
        </pc:spChg>
        <pc:spChg chg="add del">
          <ac:chgData name="Le Duy Hieu 20207671" userId="8eaff0d4-3950-4622-b5ac-1aae5da83347" providerId="ADAL" clId="{C51219B8-28CB-4160-946D-D9693E89B1F8}" dt="2023-05-10T16:17:39.533" v="958" actId="26606"/>
          <ac:spMkLst>
            <pc:docMk/>
            <pc:sldMk cId="234674076" sldId="282"/>
            <ac:spMk id="2064" creationId="{9A0D773F-7A7D-4DBB-9DEA-86BB8B8F4BC8}"/>
          </ac:spMkLst>
        </pc:spChg>
        <pc:spChg chg="add del">
          <ac:chgData name="Le Duy Hieu 20207671" userId="8eaff0d4-3950-4622-b5ac-1aae5da83347" providerId="ADAL" clId="{C51219B8-28CB-4160-946D-D9693E89B1F8}" dt="2023-05-10T16:18:05.426" v="967" actId="26606"/>
          <ac:spMkLst>
            <pc:docMk/>
            <pc:sldMk cId="234674076" sldId="282"/>
            <ac:spMk id="2065" creationId="{04812C46-200A-4DEB-A05E-3ED6C68C2387}"/>
          </ac:spMkLst>
        </pc:spChg>
        <pc:spChg chg="add del">
          <ac:chgData name="Le Duy Hieu 20207671" userId="8eaff0d4-3950-4622-b5ac-1aae5da83347" providerId="ADAL" clId="{C51219B8-28CB-4160-946D-D9693E89B1F8}" dt="2023-05-10T16:17:44.056" v="960" actId="26606"/>
          <ac:spMkLst>
            <pc:docMk/>
            <pc:sldMk cId="234674076" sldId="282"/>
            <ac:spMk id="2066" creationId="{0C777BBD-C42C-46C6-8D2D-BD2F9613D6F4}"/>
          </ac:spMkLst>
        </pc:spChg>
        <pc:spChg chg="add del">
          <ac:chgData name="Le Duy Hieu 20207671" userId="8eaff0d4-3950-4622-b5ac-1aae5da83347" providerId="ADAL" clId="{C51219B8-28CB-4160-946D-D9693E89B1F8}" dt="2023-05-10T16:17:44.056" v="960" actId="26606"/>
          <ac:spMkLst>
            <pc:docMk/>
            <pc:sldMk cId="234674076" sldId="282"/>
            <ac:spMk id="2067" creationId="{721F817A-BF7E-440D-B296-66D86EDB067C}"/>
          </ac:spMkLst>
        </pc:spChg>
        <pc:spChg chg="add del">
          <ac:chgData name="Le Duy Hieu 20207671" userId="8eaff0d4-3950-4622-b5ac-1aae5da83347" providerId="ADAL" clId="{C51219B8-28CB-4160-946D-D9693E89B1F8}" dt="2023-05-10T16:18:05.426" v="967" actId="26606"/>
          <ac:spMkLst>
            <pc:docMk/>
            <pc:sldMk cId="234674076" sldId="282"/>
            <ac:spMk id="2068" creationId="{D1EA859B-E555-4109-94F3-6700E046E008}"/>
          </ac:spMkLst>
        </pc:spChg>
        <pc:spChg chg="add">
          <ac:chgData name="Le Duy Hieu 20207671" userId="8eaff0d4-3950-4622-b5ac-1aae5da83347" providerId="ADAL" clId="{C51219B8-28CB-4160-946D-D9693E89B1F8}" dt="2023-05-10T16:18:11.305" v="972" actId="26606"/>
          <ac:spMkLst>
            <pc:docMk/>
            <pc:sldMk cId="234674076" sldId="282"/>
            <ac:spMk id="2072" creationId="{04812C46-200A-4DEB-A05E-3ED6C68C2387}"/>
          </ac:spMkLst>
        </pc:spChg>
        <pc:spChg chg="add">
          <ac:chgData name="Le Duy Hieu 20207671" userId="8eaff0d4-3950-4622-b5ac-1aae5da83347" providerId="ADAL" clId="{C51219B8-28CB-4160-946D-D9693E89B1F8}" dt="2023-05-10T16:18:11.305" v="972" actId="26606"/>
          <ac:spMkLst>
            <pc:docMk/>
            <pc:sldMk cId="234674076" sldId="282"/>
            <ac:spMk id="2073" creationId="{D1EA859B-E555-4109-94F3-6700E046E008}"/>
          </ac:spMkLst>
        </pc:spChg>
        <pc:grpChg chg="add del">
          <ac:chgData name="Le Duy Hieu 20207671" userId="8eaff0d4-3950-4622-b5ac-1aae5da83347" providerId="ADAL" clId="{C51219B8-28CB-4160-946D-D9693E89B1F8}" dt="2023-05-10T16:18:01.127" v="965" actId="26606"/>
          <ac:grpSpMkLst>
            <pc:docMk/>
            <pc:sldMk cId="234674076" sldId="282"/>
            <ac:grpSpMk id="2053" creationId="{93DB8501-F9F2-4ACD-B56A-9019CD5006D6}"/>
          </ac:grpSpMkLst>
        </pc:grpChg>
        <pc:grpChg chg="add del">
          <ac:chgData name="Le Duy Hieu 20207671" userId="8eaff0d4-3950-4622-b5ac-1aae5da83347" providerId="ADAL" clId="{C51219B8-28CB-4160-946D-D9693E89B1F8}" dt="2023-05-10T16:18:11.300" v="971" actId="26606"/>
          <ac:grpSpMkLst>
            <pc:docMk/>
            <pc:sldMk cId="234674076" sldId="282"/>
            <ac:grpSpMk id="2056" creationId="{93DB8501-F9F2-4ACD-B56A-9019CD5006D6}"/>
          </ac:grpSpMkLst>
        </pc:grpChg>
        <pc:picChg chg="add mod ord">
          <ac:chgData name="Le Duy Hieu 20207671" userId="8eaff0d4-3950-4622-b5ac-1aae5da83347" providerId="ADAL" clId="{C51219B8-28CB-4160-946D-D9693E89B1F8}" dt="2023-05-10T16:18:11.305" v="972" actId="26606"/>
          <ac:picMkLst>
            <pc:docMk/>
            <pc:sldMk cId="234674076" sldId="282"/>
            <ac:picMk id="2050" creationId="{C4D0ECA7-47F8-CA24-6BD2-FDA952F402FA}"/>
          </ac:picMkLst>
        </pc:picChg>
      </pc:sldChg>
      <pc:sldChg chg="new del">
        <pc:chgData name="Le Duy Hieu 20207671" userId="8eaff0d4-3950-4622-b5ac-1aae5da83347" providerId="ADAL" clId="{C51219B8-28CB-4160-946D-D9693E89B1F8}" dt="2023-05-10T16:15:04.560" v="886" actId="2696"/>
        <pc:sldMkLst>
          <pc:docMk/>
          <pc:sldMk cId="2071735541" sldId="282"/>
        </pc:sldMkLst>
      </pc:sldChg>
      <pc:sldChg chg="addSp delSp modSp add mod ord">
        <pc:chgData name="Le Duy Hieu 20207671" userId="8eaff0d4-3950-4622-b5ac-1aae5da83347" providerId="ADAL" clId="{C51219B8-28CB-4160-946D-D9693E89B1F8}" dt="2023-05-10T16:31:36.058" v="1728" actId="1076"/>
        <pc:sldMkLst>
          <pc:docMk/>
          <pc:sldMk cId="3961701114" sldId="283"/>
        </pc:sldMkLst>
        <pc:spChg chg="del mod">
          <ac:chgData name="Le Duy Hieu 20207671" userId="8eaff0d4-3950-4622-b5ac-1aae5da83347" providerId="ADAL" clId="{C51219B8-28CB-4160-946D-D9693E89B1F8}" dt="2023-05-10T16:25:49.618" v="1128" actId="478"/>
          <ac:spMkLst>
            <pc:docMk/>
            <pc:sldMk cId="3961701114" sldId="283"/>
            <ac:spMk id="2" creationId="{9368BAEF-DF13-5B96-7EF3-1B78B3FB78A0}"/>
          </ac:spMkLst>
        </pc:spChg>
        <pc:spChg chg="mod ord">
          <ac:chgData name="Le Duy Hieu 20207671" userId="8eaff0d4-3950-4622-b5ac-1aae5da83347" providerId="ADAL" clId="{C51219B8-28CB-4160-946D-D9693E89B1F8}" dt="2023-05-10T16:31:36.058" v="1728" actId="1076"/>
          <ac:spMkLst>
            <pc:docMk/>
            <pc:sldMk cId="3961701114" sldId="283"/>
            <ac:spMk id="3" creationId="{38FB423F-4BF4-7BF6-B9DB-2E5C218AE7EF}"/>
          </ac:spMkLst>
        </pc:spChg>
        <pc:spChg chg="mod ord">
          <ac:chgData name="Le Duy Hieu 20207671" userId="8eaff0d4-3950-4622-b5ac-1aae5da83347" providerId="ADAL" clId="{C51219B8-28CB-4160-946D-D9693E89B1F8}" dt="2023-05-10T16:30:46.411" v="1715" actId="26606"/>
          <ac:spMkLst>
            <pc:docMk/>
            <pc:sldMk cId="3961701114" sldId="283"/>
            <ac:spMk id="4" creationId="{2F1BB106-8289-B70A-2C10-A31458573E61}"/>
          </ac:spMkLst>
        </pc:spChg>
        <pc:spChg chg="add del mod ord">
          <ac:chgData name="Le Duy Hieu 20207671" userId="8eaff0d4-3950-4622-b5ac-1aae5da83347" providerId="ADAL" clId="{C51219B8-28CB-4160-946D-D9693E89B1F8}" dt="2023-05-10T16:30:53.374" v="1716" actId="478"/>
          <ac:spMkLst>
            <pc:docMk/>
            <pc:sldMk cId="3961701114" sldId="283"/>
            <ac:spMk id="6" creationId="{EA735732-7616-D144-E720-AD076CAC07F8}"/>
          </ac:spMkLst>
        </pc:spChg>
        <pc:spChg chg="add del">
          <ac:chgData name="Le Duy Hieu 20207671" userId="8eaff0d4-3950-4622-b5ac-1aae5da83347" providerId="ADAL" clId="{C51219B8-28CB-4160-946D-D9693E89B1F8}" dt="2023-05-10T16:30:46.411" v="1715" actId="26606"/>
          <ac:spMkLst>
            <pc:docMk/>
            <pc:sldMk cId="3961701114" sldId="283"/>
            <ac:spMk id="22" creationId="{100EDD19-6802-4EC3-95CE-CFFAB042CFD6}"/>
          </ac:spMkLst>
        </pc:spChg>
        <pc:spChg chg="add del">
          <ac:chgData name="Le Duy Hieu 20207671" userId="8eaff0d4-3950-4622-b5ac-1aae5da83347" providerId="ADAL" clId="{C51219B8-28CB-4160-946D-D9693E89B1F8}" dt="2023-05-10T16:30:46.411" v="1715" actId="26606"/>
          <ac:spMkLst>
            <pc:docMk/>
            <pc:sldMk cId="3961701114" sldId="283"/>
            <ac:spMk id="23" creationId="{DB17E863-922E-4C26-BD64-E8FD41D28661}"/>
          </ac:spMkLst>
        </pc:spChg>
        <pc:spChg chg="add del">
          <ac:chgData name="Le Duy Hieu 20207671" userId="8eaff0d4-3950-4622-b5ac-1aae5da83347" providerId="ADAL" clId="{C51219B8-28CB-4160-946D-D9693E89B1F8}" dt="2023-05-10T16:30:46.403" v="1714" actId="26606"/>
          <ac:spMkLst>
            <pc:docMk/>
            <pc:sldMk cId="3961701114" sldId="283"/>
            <ac:spMk id="25" creationId="{2B97F24A-32CE-4C1C-A50D-3016B394DCFB}"/>
          </ac:spMkLst>
        </pc:spChg>
        <pc:spChg chg="add del">
          <ac:chgData name="Le Duy Hieu 20207671" userId="8eaff0d4-3950-4622-b5ac-1aae5da83347" providerId="ADAL" clId="{C51219B8-28CB-4160-946D-D9693E89B1F8}" dt="2023-05-10T16:30:46.403" v="1714" actId="26606"/>
          <ac:spMkLst>
            <pc:docMk/>
            <pc:sldMk cId="3961701114" sldId="283"/>
            <ac:spMk id="26" creationId="{6357EC4F-235E-4222-A36F-C7878ACE37F2}"/>
          </ac:spMkLst>
        </pc:spChg>
        <pc:spChg chg="add del">
          <ac:chgData name="Le Duy Hieu 20207671" userId="8eaff0d4-3950-4622-b5ac-1aae5da83347" providerId="ADAL" clId="{C51219B8-28CB-4160-946D-D9693E89B1F8}" dt="2023-05-10T16:30:43.587" v="1710" actId="26606"/>
          <ac:spMkLst>
            <pc:docMk/>
            <pc:sldMk cId="3961701114" sldId="283"/>
            <ac:spMk id="28" creationId="{2B97F24A-32CE-4C1C-A50D-3016B394DCFB}"/>
          </ac:spMkLst>
        </pc:spChg>
        <pc:spChg chg="add">
          <ac:chgData name="Le Duy Hieu 20207671" userId="8eaff0d4-3950-4622-b5ac-1aae5da83347" providerId="ADAL" clId="{C51219B8-28CB-4160-946D-D9693E89B1F8}" dt="2023-05-10T16:30:46.411" v="1715" actId="26606"/>
          <ac:spMkLst>
            <pc:docMk/>
            <pc:sldMk cId="3961701114" sldId="283"/>
            <ac:spMk id="29" creationId="{6B5E2835-4E47-45B3-9CFE-732FF7B05472}"/>
          </ac:spMkLst>
        </pc:spChg>
        <pc:spChg chg="add del">
          <ac:chgData name="Le Duy Hieu 20207671" userId="8eaff0d4-3950-4622-b5ac-1aae5da83347" providerId="ADAL" clId="{C51219B8-28CB-4160-946D-D9693E89B1F8}" dt="2023-05-10T16:30:43.587" v="1710" actId="26606"/>
          <ac:spMkLst>
            <pc:docMk/>
            <pc:sldMk cId="3961701114" sldId="283"/>
            <ac:spMk id="30" creationId="{CD8B4F24-440B-49E9-B85D-733523DC064B}"/>
          </ac:spMkLst>
        </pc:spChg>
        <pc:spChg chg="add">
          <ac:chgData name="Le Duy Hieu 20207671" userId="8eaff0d4-3950-4622-b5ac-1aae5da83347" providerId="ADAL" clId="{C51219B8-28CB-4160-946D-D9693E89B1F8}" dt="2023-05-10T16:30:46.411" v="1715" actId="26606"/>
          <ac:spMkLst>
            <pc:docMk/>
            <pc:sldMk cId="3961701114" sldId="283"/>
            <ac:spMk id="31" creationId="{5B45AD5D-AA52-4F7B-9362-576A39AD9E09}"/>
          </ac:spMkLst>
        </pc:spChg>
        <pc:spChg chg="add">
          <ac:chgData name="Le Duy Hieu 20207671" userId="8eaff0d4-3950-4622-b5ac-1aae5da83347" providerId="ADAL" clId="{C51219B8-28CB-4160-946D-D9693E89B1F8}" dt="2023-05-10T16:30:46.411" v="1715" actId="26606"/>
          <ac:spMkLst>
            <pc:docMk/>
            <pc:sldMk cId="3961701114" sldId="283"/>
            <ac:spMk id="32" creationId="{AEDD7960-4866-4399-BEF6-DD1431AB4E34}"/>
          </ac:spMkLst>
        </pc:spChg>
        <pc:spChg chg="add">
          <ac:chgData name="Le Duy Hieu 20207671" userId="8eaff0d4-3950-4622-b5ac-1aae5da83347" providerId="ADAL" clId="{C51219B8-28CB-4160-946D-D9693E89B1F8}" dt="2023-05-10T16:30:46.411" v="1715" actId="26606"/>
          <ac:spMkLst>
            <pc:docMk/>
            <pc:sldMk cId="3961701114" sldId="283"/>
            <ac:spMk id="34" creationId="{55D4142C-5077-457F-A6AD-3FECFDB39685}"/>
          </ac:spMkLst>
        </pc:spChg>
        <pc:spChg chg="add">
          <ac:chgData name="Le Duy Hieu 20207671" userId="8eaff0d4-3950-4622-b5ac-1aae5da83347" providerId="ADAL" clId="{C51219B8-28CB-4160-946D-D9693E89B1F8}" dt="2023-05-10T16:30:46.411" v="1715" actId="26606"/>
          <ac:spMkLst>
            <pc:docMk/>
            <pc:sldMk cId="3961701114" sldId="283"/>
            <ac:spMk id="36" creationId="{7A5F0580-5EE9-419F-96EE-B6529EF6E7D0}"/>
          </ac:spMkLst>
        </pc:spChg>
        <pc:picChg chg="add mod ord">
          <ac:chgData name="Le Duy Hieu 20207671" userId="8eaff0d4-3950-4622-b5ac-1aae5da83347" providerId="ADAL" clId="{C51219B8-28CB-4160-946D-D9693E89B1F8}" dt="2023-05-10T16:30:46.411" v="1715" actId="26606"/>
          <ac:picMkLst>
            <pc:docMk/>
            <pc:sldMk cId="3961701114" sldId="283"/>
            <ac:picMk id="8" creationId="{33EDAA59-FBF1-E899-B2E6-A2EACD8670C5}"/>
          </ac:picMkLst>
        </pc:picChg>
      </pc:sldChg>
      <pc:sldChg chg="addSp delSp modSp add mod modClrScheme delDesignElem chgLayout">
        <pc:chgData name="Le Duy Hieu 20207671" userId="8eaff0d4-3950-4622-b5ac-1aae5da83347" providerId="ADAL" clId="{C51219B8-28CB-4160-946D-D9693E89B1F8}" dt="2023-05-10T16:40:00.306" v="2321" actId="1076"/>
        <pc:sldMkLst>
          <pc:docMk/>
          <pc:sldMk cId="2840959907" sldId="284"/>
        </pc:sldMkLst>
        <pc:spChg chg="mod ord">
          <ac:chgData name="Le Duy Hieu 20207671" userId="8eaff0d4-3950-4622-b5ac-1aae5da83347" providerId="ADAL" clId="{C51219B8-28CB-4160-946D-D9693E89B1F8}" dt="2023-05-10T16:40:00.306" v="2321" actId="1076"/>
          <ac:spMkLst>
            <pc:docMk/>
            <pc:sldMk cId="2840959907" sldId="284"/>
            <ac:spMk id="3" creationId="{38FB423F-4BF4-7BF6-B9DB-2E5C218AE7EF}"/>
          </ac:spMkLst>
        </pc:spChg>
        <pc:spChg chg="mod ord">
          <ac:chgData name="Le Duy Hieu 20207671" userId="8eaff0d4-3950-4622-b5ac-1aae5da83347" providerId="ADAL" clId="{C51219B8-28CB-4160-946D-D9693E89B1F8}" dt="2023-05-10T16:39:16.558" v="2311" actId="26606"/>
          <ac:spMkLst>
            <pc:docMk/>
            <pc:sldMk cId="2840959907" sldId="284"/>
            <ac:spMk id="4" creationId="{2F1BB106-8289-B70A-2C10-A31458573E61}"/>
          </ac:spMkLst>
        </pc:spChg>
        <pc:spChg chg="add del mod ord">
          <ac:chgData name="Le Duy Hieu 20207671" userId="8eaff0d4-3950-4622-b5ac-1aae5da83347" providerId="ADAL" clId="{C51219B8-28CB-4160-946D-D9693E89B1F8}" dt="2023-05-10T16:38:56.314" v="2305" actId="700"/>
          <ac:spMkLst>
            <pc:docMk/>
            <pc:sldMk cId="2840959907" sldId="284"/>
            <ac:spMk id="9" creationId="{E94B7E92-7DC5-07BD-1EA9-89A1D2333275}"/>
          </ac:spMkLst>
        </pc:spChg>
        <pc:spChg chg="add del mod ord">
          <ac:chgData name="Le Duy Hieu 20207671" userId="8eaff0d4-3950-4622-b5ac-1aae5da83347" providerId="ADAL" clId="{C51219B8-28CB-4160-946D-D9693E89B1F8}" dt="2023-05-10T16:38:56.314" v="2305" actId="700"/>
          <ac:spMkLst>
            <pc:docMk/>
            <pc:sldMk cId="2840959907" sldId="284"/>
            <ac:spMk id="10" creationId="{6140F832-2F43-48E6-F24E-C77DF917DF89}"/>
          </ac:spMkLst>
        </pc:spChg>
        <pc:spChg chg="add del mod ord">
          <ac:chgData name="Le Duy Hieu 20207671" userId="8eaff0d4-3950-4622-b5ac-1aae5da83347" providerId="ADAL" clId="{C51219B8-28CB-4160-946D-D9693E89B1F8}" dt="2023-05-10T16:38:56.314" v="2305" actId="700"/>
          <ac:spMkLst>
            <pc:docMk/>
            <pc:sldMk cId="2840959907" sldId="284"/>
            <ac:spMk id="11" creationId="{835A18E4-9EAD-AE60-9088-1E41820AD286}"/>
          </ac:spMkLst>
        </pc:spChg>
        <pc:spChg chg="add del mod ord">
          <ac:chgData name="Le Duy Hieu 20207671" userId="8eaff0d4-3950-4622-b5ac-1aae5da83347" providerId="ADAL" clId="{C51219B8-28CB-4160-946D-D9693E89B1F8}" dt="2023-05-10T16:39:35.885" v="2315" actId="478"/>
          <ac:spMkLst>
            <pc:docMk/>
            <pc:sldMk cId="2840959907" sldId="284"/>
            <ac:spMk id="12" creationId="{A49089F3-3DA7-C5DA-10C3-868EA55904FD}"/>
          </ac:spMkLst>
        </pc:spChg>
        <pc:spChg chg="add del">
          <ac:chgData name="Le Duy Hieu 20207671" userId="8eaff0d4-3950-4622-b5ac-1aae5da83347" providerId="ADAL" clId="{C51219B8-28CB-4160-946D-D9693E89B1F8}" dt="2023-05-10T16:39:16.554" v="2310" actId="26606"/>
          <ac:spMkLst>
            <pc:docMk/>
            <pc:sldMk cId="2840959907" sldId="284"/>
            <ac:spMk id="17" creationId="{F13C74B1-5B17-4795-BED0-7140497B445A}"/>
          </ac:spMkLst>
        </pc:spChg>
        <pc:spChg chg="add del">
          <ac:chgData name="Le Duy Hieu 20207671" userId="8eaff0d4-3950-4622-b5ac-1aae5da83347" providerId="ADAL" clId="{C51219B8-28CB-4160-946D-D9693E89B1F8}" dt="2023-05-10T16:39:16.554" v="2310" actId="26606"/>
          <ac:spMkLst>
            <pc:docMk/>
            <pc:sldMk cId="2840959907" sldId="284"/>
            <ac:spMk id="19" creationId="{D4974D33-8DC5-464E-8C6D-BE58F0669C17}"/>
          </ac:spMkLst>
        </pc:spChg>
        <pc:spChg chg="add del">
          <ac:chgData name="Le Duy Hieu 20207671" userId="8eaff0d4-3950-4622-b5ac-1aae5da83347" providerId="ADAL" clId="{C51219B8-28CB-4160-946D-D9693E89B1F8}" dt="2023-05-10T16:39:02.795" v="2306" actId="700"/>
          <ac:spMkLst>
            <pc:docMk/>
            <pc:sldMk cId="2840959907" sldId="284"/>
            <ac:spMk id="29" creationId="{6B5E2835-4E47-45B3-9CFE-732FF7B05472}"/>
          </ac:spMkLst>
        </pc:spChg>
        <pc:spChg chg="add del">
          <ac:chgData name="Le Duy Hieu 20207671" userId="8eaff0d4-3950-4622-b5ac-1aae5da83347" providerId="ADAL" clId="{C51219B8-28CB-4160-946D-D9693E89B1F8}" dt="2023-05-10T16:39:02.795" v="2306" actId="700"/>
          <ac:spMkLst>
            <pc:docMk/>
            <pc:sldMk cId="2840959907" sldId="284"/>
            <ac:spMk id="31" creationId="{5B45AD5D-AA52-4F7B-9362-576A39AD9E09}"/>
          </ac:spMkLst>
        </pc:spChg>
        <pc:spChg chg="add del">
          <ac:chgData name="Le Duy Hieu 20207671" userId="8eaff0d4-3950-4622-b5ac-1aae5da83347" providerId="ADAL" clId="{C51219B8-28CB-4160-946D-D9693E89B1F8}" dt="2023-05-10T16:39:02.795" v="2306" actId="700"/>
          <ac:spMkLst>
            <pc:docMk/>
            <pc:sldMk cId="2840959907" sldId="284"/>
            <ac:spMk id="32" creationId="{AEDD7960-4866-4399-BEF6-DD1431AB4E34}"/>
          </ac:spMkLst>
        </pc:spChg>
        <pc:spChg chg="add del">
          <ac:chgData name="Le Duy Hieu 20207671" userId="8eaff0d4-3950-4622-b5ac-1aae5da83347" providerId="ADAL" clId="{C51219B8-28CB-4160-946D-D9693E89B1F8}" dt="2023-05-10T16:39:02.795" v="2306" actId="700"/>
          <ac:spMkLst>
            <pc:docMk/>
            <pc:sldMk cId="2840959907" sldId="284"/>
            <ac:spMk id="34" creationId="{55D4142C-5077-457F-A6AD-3FECFDB39685}"/>
          </ac:spMkLst>
        </pc:spChg>
        <pc:spChg chg="add del">
          <ac:chgData name="Le Duy Hieu 20207671" userId="8eaff0d4-3950-4622-b5ac-1aae5da83347" providerId="ADAL" clId="{C51219B8-28CB-4160-946D-D9693E89B1F8}" dt="2023-05-10T16:39:02.795" v="2306" actId="700"/>
          <ac:spMkLst>
            <pc:docMk/>
            <pc:sldMk cId="2840959907" sldId="284"/>
            <ac:spMk id="36" creationId="{7A5F0580-5EE9-419F-96EE-B6529EF6E7D0}"/>
          </ac:spMkLst>
        </pc:spChg>
        <pc:picChg chg="add del mod">
          <ac:chgData name="Le Duy Hieu 20207671" userId="8eaff0d4-3950-4622-b5ac-1aae5da83347" providerId="ADAL" clId="{C51219B8-28CB-4160-946D-D9693E89B1F8}" dt="2023-05-10T16:38:17.171" v="2297" actId="478"/>
          <ac:picMkLst>
            <pc:docMk/>
            <pc:sldMk cId="2840959907" sldId="284"/>
            <ac:picMk id="5" creationId="{BA9E2009-3CC6-85DA-3563-F048B3603C5F}"/>
          </ac:picMkLst>
        </pc:picChg>
        <pc:picChg chg="add mod modCrop">
          <ac:chgData name="Le Duy Hieu 20207671" userId="8eaff0d4-3950-4622-b5ac-1aae5da83347" providerId="ADAL" clId="{C51219B8-28CB-4160-946D-D9693E89B1F8}" dt="2023-05-10T16:39:27.458" v="2314" actId="732"/>
          <ac:picMkLst>
            <pc:docMk/>
            <pc:sldMk cId="2840959907" sldId="284"/>
            <ac:picMk id="7" creationId="{D618AFA7-B2B5-23EA-32CB-4DF617092393}"/>
          </ac:picMkLst>
        </pc:picChg>
        <pc:picChg chg="del">
          <ac:chgData name="Le Duy Hieu 20207671" userId="8eaff0d4-3950-4622-b5ac-1aae5da83347" providerId="ADAL" clId="{C51219B8-28CB-4160-946D-D9693E89B1F8}" dt="2023-05-10T16:37:32.468" v="2234" actId="478"/>
          <ac:picMkLst>
            <pc:docMk/>
            <pc:sldMk cId="2840959907" sldId="284"/>
            <ac:picMk id="8" creationId="{33EDAA59-FBF1-E899-B2E6-A2EACD8670C5}"/>
          </ac:picMkLst>
        </pc:picChg>
      </pc:sldChg>
      <pc:sldChg chg="addSp delSp modSp new mod setBg">
        <pc:chgData name="Le Duy Hieu 20207671" userId="8eaff0d4-3950-4622-b5ac-1aae5da83347" providerId="ADAL" clId="{C51219B8-28CB-4160-946D-D9693E89B1F8}" dt="2023-05-10T16:47:34.340" v="2884" actId="1076"/>
        <pc:sldMkLst>
          <pc:docMk/>
          <pc:sldMk cId="3572608382" sldId="285"/>
        </pc:sldMkLst>
        <pc:spChg chg="mod ord">
          <ac:chgData name="Le Duy Hieu 20207671" userId="8eaff0d4-3950-4622-b5ac-1aae5da83347" providerId="ADAL" clId="{C51219B8-28CB-4160-946D-D9693E89B1F8}" dt="2023-05-10T16:46:42.683" v="2864" actId="26606"/>
          <ac:spMkLst>
            <pc:docMk/>
            <pc:sldMk cId="3572608382" sldId="285"/>
            <ac:spMk id="2" creationId="{50ABAC6B-77D2-5CA8-8BF2-59D20502C9C3}"/>
          </ac:spMkLst>
        </pc:spChg>
        <pc:spChg chg="del mod">
          <ac:chgData name="Le Duy Hieu 20207671" userId="8eaff0d4-3950-4622-b5ac-1aae5da83347" providerId="ADAL" clId="{C51219B8-28CB-4160-946D-D9693E89B1F8}" dt="2023-05-10T16:46:52.021" v="2865" actId="478"/>
          <ac:spMkLst>
            <pc:docMk/>
            <pc:sldMk cId="3572608382" sldId="285"/>
            <ac:spMk id="3" creationId="{CC7BC598-ABDF-8C5E-B862-584B751B21AD}"/>
          </ac:spMkLst>
        </pc:spChg>
        <pc:spChg chg="mod ord">
          <ac:chgData name="Le Duy Hieu 20207671" userId="8eaff0d4-3950-4622-b5ac-1aae5da83347" providerId="ADAL" clId="{C51219B8-28CB-4160-946D-D9693E89B1F8}" dt="2023-05-10T16:47:34.340" v="2884" actId="1076"/>
          <ac:spMkLst>
            <pc:docMk/>
            <pc:sldMk cId="3572608382" sldId="285"/>
            <ac:spMk id="4" creationId="{445260DD-4C4C-CAA3-B1AB-0E61C3B7D2F0}"/>
          </ac:spMkLst>
        </pc:spChg>
        <pc:spChg chg="add del">
          <ac:chgData name="Le Duy Hieu 20207671" userId="8eaff0d4-3950-4622-b5ac-1aae5da83347" providerId="ADAL" clId="{C51219B8-28CB-4160-946D-D9693E89B1F8}" dt="2023-05-10T16:46:38.303" v="2861" actId="26606"/>
          <ac:spMkLst>
            <pc:docMk/>
            <pc:sldMk cId="3572608382" sldId="285"/>
            <ac:spMk id="11" creationId="{D1A4588A-55D5-49B8-BE41-54ACDCFF2C17}"/>
          </ac:spMkLst>
        </pc:spChg>
        <pc:spChg chg="add del">
          <ac:chgData name="Le Duy Hieu 20207671" userId="8eaff0d4-3950-4622-b5ac-1aae5da83347" providerId="ADAL" clId="{C51219B8-28CB-4160-946D-D9693E89B1F8}" dt="2023-05-10T16:46:38.303" v="2861" actId="26606"/>
          <ac:spMkLst>
            <pc:docMk/>
            <pc:sldMk cId="3572608382" sldId="285"/>
            <ac:spMk id="13" creationId="{F97E7EA2-EDCD-47E9-81BC-415C606D1B58}"/>
          </ac:spMkLst>
        </pc:spChg>
        <pc:spChg chg="add del">
          <ac:chgData name="Le Duy Hieu 20207671" userId="8eaff0d4-3950-4622-b5ac-1aae5da83347" providerId="ADAL" clId="{C51219B8-28CB-4160-946D-D9693E89B1F8}" dt="2023-05-10T16:46:42.678" v="2863" actId="26606"/>
          <ac:spMkLst>
            <pc:docMk/>
            <pc:sldMk cId="3572608382" sldId="285"/>
            <ac:spMk id="15" creationId="{2B97F24A-32CE-4C1C-A50D-3016B394DCFB}"/>
          </ac:spMkLst>
        </pc:spChg>
        <pc:spChg chg="add del">
          <ac:chgData name="Le Duy Hieu 20207671" userId="8eaff0d4-3950-4622-b5ac-1aae5da83347" providerId="ADAL" clId="{C51219B8-28CB-4160-946D-D9693E89B1F8}" dt="2023-05-10T16:46:42.678" v="2863" actId="26606"/>
          <ac:spMkLst>
            <pc:docMk/>
            <pc:sldMk cId="3572608382" sldId="285"/>
            <ac:spMk id="16" creationId="{CD8B4F24-440B-49E9-B85D-733523DC064B}"/>
          </ac:spMkLst>
        </pc:spChg>
        <pc:spChg chg="add">
          <ac:chgData name="Le Duy Hieu 20207671" userId="8eaff0d4-3950-4622-b5ac-1aae5da83347" providerId="ADAL" clId="{C51219B8-28CB-4160-946D-D9693E89B1F8}" dt="2023-05-10T16:46:42.683" v="2864" actId="26606"/>
          <ac:spMkLst>
            <pc:docMk/>
            <pc:sldMk cId="3572608382" sldId="285"/>
            <ac:spMk id="18" creationId="{2596F992-698C-48C0-9D89-70DA4CE927EF}"/>
          </ac:spMkLst>
        </pc:spChg>
        <pc:spChg chg="add">
          <ac:chgData name="Le Duy Hieu 20207671" userId="8eaff0d4-3950-4622-b5ac-1aae5da83347" providerId="ADAL" clId="{C51219B8-28CB-4160-946D-D9693E89B1F8}" dt="2023-05-10T16:46:42.683" v="2864" actId="26606"/>
          <ac:spMkLst>
            <pc:docMk/>
            <pc:sldMk cId="3572608382" sldId="285"/>
            <ac:spMk id="19" creationId="{E7BFF8DC-0AE7-4AD2-9B28-2E5F26D62C30}"/>
          </ac:spMkLst>
        </pc:spChg>
        <pc:spChg chg="add">
          <ac:chgData name="Le Duy Hieu 20207671" userId="8eaff0d4-3950-4622-b5ac-1aae5da83347" providerId="ADAL" clId="{C51219B8-28CB-4160-946D-D9693E89B1F8}" dt="2023-05-10T16:46:42.683" v="2864" actId="26606"/>
          <ac:spMkLst>
            <pc:docMk/>
            <pc:sldMk cId="3572608382" sldId="285"/>
            <ac:spMk id="20" creationId="{7E0162AD-C6E5-4BF8-A453-76ADB36877D3}"/>
          </ac:spMkLst>
        </pc:spChg>
        <pc:picChg chg="add mod ord">
          <ac:chgData name="Le Duy Hieu 20207671" userId="8eaff0d4-3950-4622-b5ac-1aae5da83347" providerId="ADAL" clId="{C51219B8-28CB-4160-946D-D9693E89B1F8}" dt="2023-05-10T16:46:59.374" v="2870" actId="14100"/>
          <ac:picMkLst>
            <pc:docMk/>
            <pc:sldMk cId="3572608382" sldId="285"/>
            <ac:picMk id="6" creationId="{BBE16D7B-1FE0-DDA7-FFE6-D2D8F4A98954}"/>
          </ac:picMkLst>
        </pc:picChg>
        <pc:picChg chg="add del">
          <ac:chgData name="Le Duy Hieu 20207671" userId="8eaff0d4-3950-4622-b5ac-1aae5da83347" providerId="ADAL" clId="{C51219B8-28CB-4160-946D-D9693E89B1F8}" dt="2023-05-10T16:46:32.218" v="2859" actId="22"/>
          <ac:picMkLst>
            <pc:docMk/>
            <pc:sldMk cId="3572608382" sldId="285"/>
            <ac:picMk id="8" creationId="{363C87D8-A236-EBB4-2F56-DE67FB4C5E47}"/>
          </ac:picMkLst>
        </pc:picChg>
        <pc:picChg chg="add mod">
          <ac:chgData name="Le Duy Hieu 20207671" userId="8eaff0d4-3950-4622-b5ac-1aae5da83347" providerId="ADAL" clId="{C51219B8-28CB-4160-946D-D9693E89B1F8}" dt="2023-05-10T16:47:06.311" v="2873" actId="1076"/>
          <ac:picMkLst>
            <pc:docMk/>
            <pc:sldMk cId="3572608382" sldId="285"/>
            <ac:picMk id="10" creationId="{347ADF3A-C242-BB0D-A256-0AA004D16C12}"/>
          </ac:picMkLst>
        </pc:picChg>
      </pc:sldChg>
      <pc:sldChg chg="addSp delSp modSp new mod setBg">
        <pc:chgData name="Le Duy Hieu 20207671" userId="8eaff0d4-3950-4622-b5ac-1aae5da83347" providerId="ADAL" clId="{C51219B8-28CB-4160-946D-D9693E89B1F8}" dt="2023-05-10T16:51:34.226" v="3478" actId="123"/>
        <pc:sldMkLst>
          <pc:docMk/>
          <pc:sldMk cId="3338135171" sldId="286"/>
        </pc:sldMkLst>
        <pc:spChg chg="mod ord">
          <ac:chgData name="Le Duy Hieu 20207671" userId="8eaff0d4-3950-4622-b5ac-1aae5da83347" providerId="ADAL" clId="{C51219B8-28CB-4160-946D-D9693E89B1F8}" dt="2023-05-10T16:50:30.227" v="3452" actId="26606"/>
          <ac:spMkLst>
            <pc:docMk/>
            <pc:sldMk cId="3338135171" sldId="286"/>
            <ac:spMk id="2" creationId="{04443B59-6B32-3DCB-CA27-740C59DDF98A}"/>
          </ac:spMkLst>
        </pc:spChg>
        <pc:spChg chg="mod">
          <ac:chgData name="Le Duy Hieu 20207671" userId="8eaff0d4-3950-4622-b5ac-1aae5da83347" providerId="ADAL" clId="{C51219B8-28CB-4160-946D-D9693E89B1F8}" dt="2023-05-10T16:51:19.325" v="3474" actId="14100"/>
          <ac:spMkLst>
            <pc:docMk/>
            <pc:sldMk cId="3338135171" sldId="286"/>
            <ac:spMk id="3" creationId="{19AFAAAA-4F0B-DC07-2735-27DE12E2DBDD}"/>
          </ac:spMkLst>
        </pc:spChg>
        <pc:spChg chg="mod">
          <ac:chgData name="Le Duy Hieu 20207671" userId="8eaff0d4-3950-4622-b5ac-1aae5da83347" providerId="ADAL" clId="{C51219B8-28CB-4160-946D-D9693E89B1F8}" dt="2023-05-10T16:51:34.226" v="3478" actId="123"/>
          <ac:spMkLst>
            <pc:docMk/>
            <pc:sldMk cId="3338135171" sldId="286"/>
            <ac:spMk id="4" creationId="{C1C8975F-BE63-D752-556F-0C676C848AAE}"/>
          </ac:spMkLst>
        </pc:spChg>
        <pc:spChg chg="add del">
          <ac:chgData name="Le Duy Hieu 20207671" userId="8eaff0d4-3950-4622-b5ac-1aae5da83347" providerId="ADAL" clId="{C51219B8-28CB-4160-946D-D9693E89B1F8}" dt="2023-05-10T16:51:23.872" v="3476" actId="26606"/>
          <ac:spMkLst>
            <pc:docMk/>
            <pc:sldMk cId="3338135171" sldId="286"/>
            <ac:spMk id="11" creationId="{0E3596DD-156A-473E-9BB3-C6A29F7574E9}"/>
          </ac:spMkLst>
        </pc:spChg>
        <pc:spChg chg="add del">
          <ac:chgData name="Le Duy Hieu 20207671" userId="8eaff0d4-3950-4622-b5ac-1aae5da83347" providerId="ADAL" clId="{C51219B8-28CB-4160-946D-D9693E89B1F8}" dt="2023-05-10T16:51:23.872" v="3476" actId="26606"/>
          <ac:spMkLst>
            <pc:docMk/>
            <pc:sldMk cId="3338135171" sldId="286"/>
            <ac:spMk id="13" creationId="{2C46C4D6-C474-4E92-B52E-944C1118F7B6}"/>
          </ac:spMkLst>
        </pc:spChg>
        <pc:spChg chg="add del">
          <ac:chgData name="Le Duy Hieu 20207671" userId="8eaff0d4-3950-4622-b5ac-1aae5da83347" providerId="ADAL" clId="{C51219B8-28CB-4160-946D-D9693E89B1F8}" dt="2023-05-10T16:51:23.872" v="3476" actId="26606"/>
          <ac:spMkLst>
            <pc:docMk/>
            <pc:sldMk cId="3338135171" sldId="286"/>
            <ac:spMk id="18" creationId="{0E3596DD-156A-473E-9BB3-C6A29F7574E9}"/>
          </ac:spMkLst>
        </pc:spChg>
        <pc:spChg chg="add del">
          <ac:chgData name="Le Duy Hieu 20207671" userId="8eaff0d4-3950-4622-b5ac-1aae5da83347" providerId="ADAL" clId="{C51219B8-28CB-4160-946D-D9693E89B1F8}" dt="2023-05-10T16:51:23.872" v="3476" actId="26606"/>
          <ac:spMkLst>
            <pc:docMk/>
            <pc:sldMk cId="3338135171" sldId="286"/>
            <ac:spMk id="20" creationId="{2C46C4D6-C474-4E92-B52E-944C1118F7B6}"/>
          </ac:spMkLst>
        </pc:spChg>
        <pc:picChg chg="add mod">
          <ac:chgData name="Le Duy Hieu 20207671" userId="8eaff0d4-3950-4622-b5ac-1aae5da83347" providerId="ADAL" clId="{C51219B8-28CB-4160-946D-D9693E89B1F8}" dt="2023-05-10T16:51:23.872" v="3476" actId="26606"/>
          <ac:picMkLst>
            <pc:docMk/>
            <pc:sldMk cId="3338135171" sldId="286"/>
            <ac:picMk id="6" creationId="{B1621363-2EEF-984E-9845-24437B6F52CE}"/>
          </ac:picMkLst>
        </pc:picChg>
      </pc:sldChg>
      <pc:sldChg chg="addSp modSp new mod setBg">
        <pc:chgData name="Le Duy Hieu 20207671" userId="8eaff0d4-3950-4622-b5ac-1aae5da83347" providerId="ADAL" clId="{C51219B8-28CB-4160-946D-D9693E89B1F8}" dt="2023-05-10T17:09:28.107" v="4071" actId="27636"/>
        <pc:sldMkLst>
          <pc:docMk/>
          <pc:sldMk cId="1101441931" sldId="287"/>
        </pc:sldMkLst>
        <pc:spChg chg="mod ord">
          <ac:chgData name="Le Duy Hieu 20207671" userId="8eaff0d4-3950-4622-b5ac-1aae5da83347" providerId="ADAL" clId="{C51219B8-28CB-4160-946D-D9693E89B1F8}" dt="2023-05-10T17:09:16.729" v="4069" actId="26606"/>
          <ac:spMkLst>
            <pc:docMk/>
            <pc:sldMk cId="1101441931" sldId="287"/>
            <ac:spMk id="2" creationId="{3DE3AB9B-4E2A-1089-BA84-E09D898BE217}"/>
          </ac:spMkLst>
        </pc:spChg>
        <pc:spChg chg="mod">
          <ac:chgData name="Le Duy Hieu 20207671" userId="8eaff0d4-3950-4622-b5ac-1aae5da83347" providerId="ADAL" clId="{C51219B8-28CB-4160-946D-D9693E89B1F8}" dt="2023-05-10T17:09:16.729" v="4069" actId="26606"/>
          <ac:spMkLst>
            <pc:docMk/>
            <pc:sldMk cId="1101441931" sldId="287"/>
            <ac:spMk id="3" creationId="{6F6CE975-7F75-A237-E85E-78B1EBA17EB8}"/>
          </ac:spMkLst>
        </pc:spChg>
        <pc:spChg chg="mod">
          <ac:chgData name="Le Duy Hieu 20207671" userId="8eaff0d4-3950-4622-b5ac-1aae5da83347" providerId="ADAL" clId="{C51219B8-28CB-4160-946D-D9693E89B1F8}" dt="2023-05-10T17:09:28.107" v="4071" actId="27636"/>
          <ac:spMkLst>
            <pc:docMk/>
            <pc:sldMk cId="1101441931" sldId="287"/>
            <ac:spMk id="4" creationId="{6C2C2727-E52F-99AC-7831-475784179B30}"/>
          </ac:spMkLst>
        </pc:spChg>
        <pc:spChg chg="add">
          <ac:chgData name="Le Duy Hieu 20207671" userId="8eaff0d4-3950-4622-b5ac-1aae5da83347" providerId="ADAL" clId="{C51219B8-28CB-4160-946D-D9693E89B1F8}" dt="2023-05-10T17:09:16.729" v="4069" actId="26606"/>
          <ac:spMkLst>
            <pc:docMk/>
            <pc:sldMk cId="1101441931" sldId="287"/>
            <ac:spMk id="3079" creationId="{2B97F24A-32CE-4C1C-A50D-3016B394DCFB}"/>
          </ac:spMkLst>
        </pc:spChg>
        <pc:spChg chg="add">
          <ac:chgData name="Le Duy Hieu 20207671" userId="8eaff0d4-3950-4622-b5ac-1aae5da83347" providerId="ADAL" clId="{C51219B8-28CB-4160-946D-D9693E89B1F8}" dt="2023-05-10T17:09:16.729" v="4069" actId="26606"/>
          <ac:spMkLst>
            <pc:docMk/>
            <pc:sldMk cId="1101441931" sldId="287"/>
            <ac:spMk id="3081" creationId="{CD8B4F24-440B-49E9-B85D-733523DC064B}"/>
          </ac:spMkLst>
        </pc:spChg>
        <pc:picChg chg="add mod">
          <ac:chgData name="Le Duy Hieu 20207671" userId="8eaff0d4-3950-4622-b5ac-1aae5da83347" providerId="ADAL" clId="{C51219B8-28CB-4160-946D-D9693E89B1F8}" dt="2023-05-10T17:09:16.729" v="4069" actId="26606"/>
          <ac:picMkLst>
            <pc:docMk/>
            <pc:sldMk cId="1101441931" sldId="287"/>
            <ac:picMk id="3074" creationId="{DEB8AD52-F180-A73E-A4CB-88B7EF1ACA34}"/>
          </ac:picMkLst>
        </pc:picChg>
      </pc:sldChg>
      <pc:sldChg chg="addSp delSp modSp add mod">
        <pc:chgData name="Le Duy Hieu 20207671" userId="8eaff0d4-3950-4622-b5ac-1aae5da83347" providerId="ADAL" clId="{C51219B8-28CB-4160-946D-D9693E89B1F8}" dt="2023-05-10T17:23:44.040" v="4868" actId="27636"/>
        <pc:sldMkLst>
          <pc:docMk/>
          <pc:sldMk cId="849997131" sldId="288"/>
        </pc:sldMkLst>
        <pc:spChg chg="mod">
          <ac:chgData name="Le Duy Hieu 20207671" userId="8eaff0d4-3950-4622-b5ac-1aae5da83347" providerId="ADAL" clId="{C51219B8-28CB-4160-946D-D9693E89B1F8}" dt="2023-05-10T17:14:46.290" v="4513" actId="26606"/>
          <ac:spMkLst>
            <pc:docMk/>
            <pc:sldMk cId="849997131" sldId="288"/>
            <ac:spMk id="2" creationId="{3DE3AB9B-4E2A-1089-BA84-E09D898BE217}"/>
          </ac:spMkLst>
        </pc:spChg>
        <pc:spChg chg="mod">
          <ac:chgData name="Le Duy Hieu 20207671" userId="8eaff0d4-3950-4622-b5ac-1aae5da83347" providerId="ADAL" clId="{C51219B8-28CB-4160-946D-D9693E89B1F8}" dt="2023-05-10T17:23:37.343" v="4864" actId="1076"/>
          <ac:spMkLst>
            <pc:docMk/>
            <pc:sldMk cId="849997131" sldId="288"/>
            <ac:spMk id="3" creationId="{6F6CE975-7F75-A237-E85E-78B1EBA17EB8}"/>
          </ac:spMkLst>
        </pc:spChg>
        <pc:spChg chg="mod">
          <ac:chgData name="Le Duy Hieu 20207671" userId="8eaff0d4-3950-4622-b5ac-1aae5da83347" providerId="ADAL" clId="{C51219B8-28CB-4160-946D-D9693E89B1F8}" dt="2023-05-10T17:23:44.040" v="4868" actId="27636"/>
          <ac:spMkLst>
            <pc:docMk/>
            <pc:sldMk cId="849997131" sldId="288"/>
            <ac:spMk id="4" creationId="{6C2C2727-E52F-99AC-7831-475784179B30}"/>
          </ac:spMkLst>
        </pc:spChg>
        <pc:spChg chg="del">
          <ac:chgData name="Le Duy Hieu 20207671" userId="8eaff0d4-3950-4622-b5ac-1aae5da83347" providerId="ADAL" clId="{C51219B8-28CB-4160-946D-D9693E89B1F8}" dt="2023-05-10T17:14:46.290" v="4513" actId="26606"/>
          <ac:spMkLst>
            <pc:docMk/>
            <pc:sldMk cId="849997131" sldId="288"/>
            <ac:spMk id="3079" creationId="{2B97F24A-32CE-4C1C-A50D-3016B394DCFB}"/>
          </ac:spMkLst>
        </pc:spChg>
        <pc:spChg chg="del">
          <ac:chgData name="Le Duy Hieu 20207671" userId="8eaff0d4-3950-4622-b5ac-1aae5da83347" providerId="ADAL" clId="{C51219B8-28CB-4160-946D-D9693E89B1F8}" dt="2023-05-10T17:14:46.290" v="4513" actId="26606"/>
          <ac:spMkLst>
            <pc:docMk/>
            <pc:sldMk cId="849997131" sldId="288"/>
            <ac:spMk id="3081" creationId="{CD8B4F24-440B-49E9-B85D-733523DC064B}"/>
          </ac:spMkLst>
        </pc:spChg>
        <pc:spChg chg="add">
          <ac:chgData name="Le Duy Hieu 20207671" userId="8eaff0d4-3950-4622-b5ac-1aae5da83347" providerId="ADAL" clId="{C51219B8-28CB-4160-946D-D9693E89B1F8}" dt="2023-05-10T17:14:46.290" v="4513" actId="26606"/>
          <ac:spMkLst>
            <pc:docMk/>
            <pc:sldMk cId="849997131" sldId="288"/>
            <ac:spMk id="3086" creationId="{73C994B4-9721-4148-9EEC-6793CECDE8DD}"/>
          </ac:spMkLst>
        </pc:spChg>
        <pc:spChg chg="add">
          <ac:chgData name="Le Duy Hieu 20207671" userId="8eaff0d4-3950-4622-b5ac-1aae5da83347" providerId="ADAL" clId="{C51219B8-28CB-4160-946D-D9693E89B1F8}" dt="2023-05-10T17:14:46.290" v="4513" actId="26606"/>
          <ac:spMkLst>
            <pc:docMk/>
            <pc:sldMk cId="849997131" sldId="288"/>
            <ac:spMk id="3088" creationId="{F9D95E49-763A-4886-B038-82F734740554}"/>
          </ac:spMkLst>
        </pc:spChg>
        <pc:spChg chg="add">
          <ac:chgData name="Le Duy Hieu 20207671" userId="8eaff0d4-3950-4622-b5ac-1aae5da83347" providerId="ADAL" clId="{C51219B8-28CB-4160-946D-D9693E89B1F8}" dt="2023-05-10T17:14:46.290" v="4513" actId="26606"/>
          <ac:spMkLst>
            <pc:docMk/>
            <pc:sldMk cId="849997131" sldId="288"/>
            <ac:spMk id="3090" creationId="{E43DC68B-54DD-4053-BE4D-615259684357}"/>
          </ac:spMkLst>
        </pc:spChg>
        <pc:spChg chg="add">
          <ac:chgData name="Le Duy Hieu 20207671" userId="8eaff0d4-3950-4622-b5ac-1aae5da83347" providerId="ADAL" clId="{C51219B8-28CB-4160-946D-D9693E89B1F8}" dt="2023-05-10T17:14:46.290" v="4513" actId="26606"/>
          <ac:spMkLst>
            <pc:docMk/>
            <pc:sldMk cId="849997131" sldId="288"/>
            <ac:spMk id="3092" creationId="{36F31C88-3DEF-4EA8-AE3A-49441413FC54}"/>
          </ac:spMkLst>
        </pc:spChg>
        <pc:picChg chg="add mod ord">
          <ac:chgData name="Le Duy Hieu 20207671" userId="8eaff0d4-3950-4622-b5ac-1aae5da83347" providerId="ADAL" clId="{C51219B8-28CB-4160-946D-D9693E89B1F8}" dt="2023-05-10T17:15:39.792" v="4529" actId="1076"/>
          <ac:picMkLst>
            <pc:docMk/>
            <pc:sldMk cId="849997131" sldId="288"/>
            <ac:picMk id="6" creationId="{6598DF44-4CAF-751E-142D-4C29ADE9B33A}"/>
          </ac:picMkLst>
        </pc:picChg>
        <pc:picChg chg="add mod modCrop">
          <ac:chgData name="Le Duy Hieu 20207671" userId="8eaff0d4-3950-4622-b5ac-1aae5da83347" providerId="ADAL" clId="{C51219B8-28CB-4160-946D-D9693E89B1F8}" dt="2023-05-10T17:15:41.945" v="4530" actId="1076"/>
          <ac:picMkLst>
            <pc:docMk/>
            <pc:sldMk cId="849997131" sldId="288"/>
            <ac:picMk id="8" creationId="{BCAECD38-2ADD-26E8-2AB0-5CC5E881CBEF}"/>
          </ac:picMkLst>
        </pc:picChg>
        <pc:picChg chg="del">
          <ac:chgData name="Le Duy Hieu 20207671" userId="8eaff0d4-3950-4622-b5ac-1aae5da83347" providerId="ADAL" clId="{C51219B8-28CB-4160-946D-D9693E89B1F8}" dt="2023-05-10T17:11:54.626" v="4259" actId="478"/>
          <ac:picMkLst>
            <pc:docMk/>
            <pc:sldMk cId="849997131" sldId="288"/>
            <ac:picMk id="3074" creationId="{DEB8AD52-F180-A73E-A4CB-88B7EF1ACA34}"/>
          </ac:picMkLst>
        </pc:picChg>
        <pc:cxnChg chg="add">
          <ac:chgData name="Le Duy Hieu 20207671" userId="8eaff0d4-3950-4622-b5ac-1aae5da83347" providerId="ADAL" clId="{C51219B8-28CB-4160-946D-D9693E89B1F8}" dt="2023-05-10T17:14:46.290" v="4513" actId="26606"/>
          <ac:cxnSpMkLst>
            <pc:docMk/>
            <pc:sldMk cId="849997131" sldId="288"/>
            <ac:cxnSpMk id="3094" creationId="{F085D7B9-E066-4923-8CB7-294BF306296A}"/>
          </ac:cxnSpMkLst>
        </pc:cxnChg>
        <pc:cxnChg chg="add">
          <ac:chgData name="Le Duy Hieu 20207671" userId="8eaff0d4-3950-4622-b5ac-1aae5da83347" providerId="ADAL" clId="{C51219B8-28CB-4160-946D-D9693E89B1F8}" dt="2023-05-10T17:14:46.290" v="4513" actId="26606"/>
          <ac:cxnSpMkLst>
            <pc:docMk/>
            <pc:sldMk cId="849997131" sldId="288"/>
            <ac:cxnSpMk id="3096" creationId="{5EACA08E-D537-41C6-96A5-5900E05D3217}"/>
          </ac:cxnSpMkLst>
        </pc:cxnChg>
      </pc:sldChg>
      <pc:sldChg chg="addSp delSp modSp add mod">
        <pc:chgData name="Le Duy Hieu 20207671" userId="8eaff0d4-3950-4622-b5ac-1aae5da83347" providerId="ADAL" clId="{C51219B8-28CB-4160-946D-D9693E89B1F8}" dt="2023-05-10T17:29:31.107" v="5251" actId="20577"/>
        <pc:sldMkLst>
          <pc:docMk/>
          <pc:sldMk cId="3508347587" sldId="289"/>
        </pc:sldMkLst>
        <pc:spChg chg="mod ord">
          <ac:chgData name="Le Duy Hieu 20207671" userId="8eaff0d4-3950-4622-b5ac-1aae5da83347" providerId="ADAL" clId="{C51219B8-28CB-4160-946D-D9693E89B1F8}" dt="2023-05-10T17:28:51.642" v="5092" actId="26606"/>
          <ac:spMkLst>
            <pc:docMk/>
            <pc:sldMk cId="3508347587" sldId="289"/>
            <ac:spMk id="2" creationId="{3DE3AB9B-4E2A-1089-BA84-E09D898BE217}"/>
          </ac:spMkLst>
        </pc:spChg>
        <pc:spChg chg="mod">
          <ac:chgData name="Le Duy Hieu 20207671" userId="8eaff0d4-3950-4622-b5ac-1aae5da83347" providerId="ADAL" clId="{C51219B8-28CB-4160-946D-D9693E89B1F8}" dt="2023-05-10T17:28:51.642" v="5092" actId="26606"/>
          <ac:spMkLst>
            <pc:docMk/>
            <pc:sldMk cId="3508347587" sldId="289"/>
            <ac:spMk id="3" creationId="{6F6CE975-7F75-A237-E85E-78B1EBA17EB8}"/>
          </ac:spMkLst>
        </pc:spChg>
        <pc:spChg chg="mod ord">
          <ac:chgData name="Le Duy Hieu 20207671" userId="8eaff0d4-3950-4622-b5ac-1aae5da83347" providerId="ADAL" clId="{C51219B8-28CB-4160-946D-D9693E89B1F8}" dt="2023-05-10T17:29:31.107" v="5251" actId="20577"/>
          <ac:spMkLst>
            <pc:docMk/>
            <pc:sldMk cId="3508347587" sldId="289"/>
            <ac:spMk id="4" creationId="{6C2C2727-E52F-99AC-7831-475784179B30}"/>
          </ac:spMkLst>
        </pc:spChg>
        <pc:spChg chg="add del">
          <ac:chgData name="Le Duy Hieu 20207671" userId="8eaff0d4-3950-4622-b5ac-1aae5da83347" providerId="ADAL" clId="{C51219B8-28CB-4160-946D-D9693E89B1F8}" dt="2023-05-10T17:28:51.642" v="5092" actId="26606"/>
          <ac:spMkLst>
            <pc:docMk/>
            <pc:sldMk cId="3508347587" sldId="289"/>
            <ac:spMk id="3086" creationId="{73C994B4-9721-4148-9EEC-6793CECDE8DD}"/>
          </ac:spMkLst>
        </pc:spChg>
        <pc:spChg chg="add del">
          <ac:chgData name="Le Duy Hieu 20207671" userId="8eaff0d4-3950-4622-b5ac-1aae5da83347" providerId="ADAL" clId="{C51219B8-28CB-4160-946D-D9693E89B1F8}" dt="2023-05-10T17:28:51.642" v="5092" actId="26606"/>
          <ac:spMkLst>
            <pc:docMk/>
            <pc:sldMk cId="3508347587" sldId="289"/>
            <ac:spMk id="3088" creationId="{F9D95E49-763A-4886-B038-82F734740554}"/>
          </ac:spMkLst>
        </pc:spChg>
        <pc:spChg chg="add del">
          <ac:chgData name="Le Duy Hieu 20207671" userId="8eaff0d4-3950-4622-b5ac-1aae5da83347" providerId="ADAL" clId="{C51219B8-28CB-4160-946D-D9693E89B1F8}" dt="2023-05-10T17:28:51.642" v="5092" actId="26606"/>
          <ac:spMkLst>
            <pc:docMk/>
            <pc:sldMk cId="3508347587" sldId="289"/>
            <ac:spMk id="3090" creationId="{E43DC68B-54DD-4053-BE4D-615259684357}"/>
          </ac:spMkLst>
        </pc:spChg>
        <pc:spChg chg="add del">
          <ac:chgData name="Le Duy Hieu 20207671" userId="8eaff0d4-3950-4622-b5ac-1aae5da83347" providerId="ADAL" clId="{C51219B8-28CB-4160-946D-D9693E89B1F8}" dt="2023-05-10T17:28:51.642" v="5092" actId="26606"/>
          <ac:spMkLst>
            <pc:docMk/>
            <pc:sldMk cId="3508347587" sldId="289"/>
            <ac:spMk id="3092" creationId="{36F31C88-3DEF-4EA8-AE3A-49441413FC54}"/>
          </ac:spMkLst>
        </pc:spChg>
        <pc:spChg chg="add">
          <ac:chgData name="Le Duy Hieu 20207671" userId="8eaff0d4-3950-4622-b5ac-1aae5da83347" providerId="ADAL" clId="{C51219B8-28CB-4160-946D-D9693E89B1F8}" dt="2023-05-10T17:28:51.642" v="5092" actId="26606"/>
          <ac:spMkLst>
            <pc:docMk/>
            <pc:sldMk cId="3508347587" sldId="289"/>
            <ac:spMk id="3098" creationId="{66E48AFA-8884-4F68-A44F-D2C1E8609C5A}"/>
          </ac:spMkLst>
        </pc:spChg>
        <pc:spChg chg="add">
          <ac:chgData name="Le Duy Hieu 20207671" userId="8eaff0d4-3950-4622-b5ac-1aae5da83347" providerId="ADAL" clId="{C51219B8-28CB-4160-946D-D9693E89B1F8}" dt="2023-05-10T17:28:51.642" v="5092" actId="26606"/>
          <ac:spMkLst>
            <pc:docMk/>
            <pc:sldMk cId="3508347587" sldId="289"/>
            <ac:spMk id="3099" creationId="{969D19A6-08CB-498C-93EC-3FFB021FC68A}"/>
          </ac:spMkLst>
        </pc:spChg>
        <pc:spChg chg="add del">
          <ac:chgData name="Le Duy Hieu 20207671" userId="8eaff0d4-3950-4622-b5ac-1aae5da83347" providerId="ADAL" clId="{C51219B8-28CB-4160-946D-D9693E89B1F8}" dt="2023-05-10T17:28:47.035" v="5090" actId="26606"/>
          <ac:spMkLst>
            <pc:docMk/>
            <pc:sldMk cId="3508347587" sldId="289"/>
            <ac:spMk id="3101" creationId="{73C994B4-9721-4148-9EEC-6793CECDE8DD}"/>
          </ac:spMkLst>
        </pc:spChg>
        <pc:spChg chg="add del">
          <ac:chgData name="Le Duy Hieu 20207671" userId="8eaff0d4-3950-4622-b5ac-1aae5da83347" providerId="ADAL" clId="{C51219B8-28CB-4160-946D-D9693E89B1F8}" dt="2023-05-10T17:28:47.035" v="5090" actId="26606"/>
          <ac:spMkLst>
            <pc:docMk/>
            <pc:sldMk cId="3508347587" sldId="289"/>
            <ac:spMk id="3103" creationId="{F9D95E49-763A-4886-B038-82F734740554}"/>
          </ac:spMkLst>
        </pc:spChg>
        <pc:spChg chg="add del">
          <ac:chgData name="Le Duy Hieu 20207671" userId="8eaff0d4-3950-4622-b5ac-1aae5da83347" providerId="ADAL" clId="{C51219B8-28CB-4160-946D-D9693E89B1F8}" dt="2023-05-10T17:28:47.035" v="5090" actId="26606"/>
          <ac:spMkLst>
            <pc:docMk/>
            <pc:sldMk cId="3508347587" sldId="289"/>
            <ac:spMk id="3105" creationId="{99B60357-232D-4489-8786-BF4E4F74BA76}"/>
          </ac:spMkLst>
        </pc:spChg>
        <pc:spChg chg="add del">
          <ac:chgData name="Le Duy Hieu 20207671" userId="8eaff0d4-3950-4622-b5ac-1aae5da83347" providerId="ADAL" clId="{C51219B8-28CB-4160-946D-D9693E89B1F8}" dt="2023-05-10T17:28:47.035" v="5090" actId="26606"/>
          <ac:spMkLst>
            <pc:docMk/>
            <pc:sldMk cId="3508347587" sldId="289"/>
            <ac:spMk id="3107" creationId="{28928A89-D0B3-42AC-80FB-CA7D445693CB}"/>
          </ac:spMkLst>
        </pc:spChg>
        <pc:picChg chg="del">
          <ac:chgData name="Le Duy Hieu 20207671" userId="8eaff0d4-3950-4622-b5ac-1aae5da83347" providerId="ADAL" clId="{C51219B8-28CB-4160-946D-D9693E89B1F8}" dt="2023-05-10T17:28:37.539" v="5082" actId="478"/>
          <ac:picMkLst>
            <pc:docMk/>
            <pc:sldMk cId="3508347587" sldId="289"/>
            <ac:picMk id="6" creationId="{6598DF44-4CAF-751E-142D-4C29ADE9B33A}"/>
          </ac:picMkLst>
        </pc:picChg>
        <pc:picChg chg="add mod ord">
          <ac:chgData name="Le Duy Hieu 20207671" userId="8eaff0d4-3950-4622-b5ac-1aae5da83347" providerId="ADAL" clId="{C51219B8-28CB-4160-946D-D9693E89B1F8}" dt="2023-05-10T17:28:51.642" v="5092" actId="26606"/>
          <ac:picMkLst>
            <pc:docMk/>
            <pc:sldMk cId="3508347587" sldId="289"/>
            <ac:picMk id="7" creationId="{C2575E56-6211-5512-4617-ADF23965D8D0}"/>
          </ac:picMkLst>
        </pc:picChg>
        <pc:picChg chg="del">
          <ac:chgData name="Le Duy Hieu 20207671" userId="8eaff0d4-3950-4622-b5ac-1aae5da83347" providerId="ADAL" clId="{C51219B8-28CB-4160-946D-D9693E89B1F8}" dt="2023-05-10T17:28:38.042" v="5083" actId="478"/>
          <ac:picMkLst>
            <pc:docMk/>
            <pc:sldMk cId="3508347587" sldId="289"/>
            <ac:picMk id="8" creationId="{BCAECD38-2ADD-26E8-2AB0-5CC5E881CBEF}"/>
          </ac:picMkLst>
        </pc:picChg>
        <pc:cxnChg chg="add del">
          <ac:chgData name="Le Duy Hieu 20207671" userId="8eaff0d4-3950-4622-b5ac-1aae5da83347" providerId="ADAL" clId="{C51219B8-28CB-4160-946D-D9693E89B1F8}" dt="2023-05-10T17:28:51.642" v="5092" actId="26606"/>
          <ac:cxnSpMkLst>
            <pc:docMk/>
            <pc:sldMk cId="3508347587" sldId="289"/>
            <ac:cxnSpMk id="3094" creationId="{F085D7B9-E066-4923-8CB7-294BF306296A}"/>
          </ac:cxnSpMkLst>
        </pc:cxnChg>
        <pc:cxnChg chg="add del">
          <ac:chgData name="Le Duy Hieu 20207671" userId="8eaff0d4-3950-4622-b5ac-1aae5da83347" providerId="ADAL" clId="{C51219B8-28CB-4160-946D-D9693E89B1F8}" dt="2023-05-10T17:28:51.642" v="5092" actId="26606"/>
          <ac:cxnSpMkLst>
            <pc:docMk/>
            <pc:sldMk cId="3508347587" sldId="289"/>
            <ac:cxnSpMk id="3096" creationId="{5EACA08E-D537-41C6-96A5-5900E05D3217}"/>
          </ac:cxnSpMkLst>
        </pc:cxnChg>
        <pc:cxnChg chg="add del">
          <ac:chgData name="Le Duy Hieu 20207671" userId="8eaff0d4-3950-4622-b5ac-1aae5da83347" providerId="ADAL" clId="{C51219B8-28CB-4160-946D-D9693E89B1F8}" dt="2023-05-10T17:28:47.035" v="5090" actId="26606"/>
          <ac:cxnSpMkLst>
            <pc:docMk/>
            <pc:sldMk cId="3508347587" sldId="289"/>
            <ac:cxnSpMk id="3109" creationId="{F085D7B9-E066-4923-8CB7-294BF306296A}"/>
          </ac:cxnSpMkLst>
        </pc:cxnChg>
        <pc:cxnChg chg="add del">
          <ac:chgData name="Le Duy Hieu 20207671" userId="8eaff0d4-3950-4622-b5ac-1aae5da83347" providerId="ADAL" clId="{C51219B8-28CB-4160-946D-D9693E89B1F8}" dt="2023-05-10T17:28:47.035" v="5090" actId="26606"/>
          <ac:cxnSpMkLst>
            <pc:docMk/>
            <pc:sldMk cId="3508347587" sldId="289"/>
            <ac:cxnSpMk id="3111" creationId="{25443840-A796-4C43-8DC1-1B738EFEC522}"/>
          </ac:cxnSpMkLst>
        </pc:cxnChg>
      </pc:sldChg>
      <pc:sldChg chg="addSp delSp modSp add mod">
        <pc:chgData name="Le Duy Hieu 20207671" userId="8eaff0d4-3950-4622-b5ac-1aae5da83347" providerId="ADAL" clId="{C51219B8-28CB-4160-946D-D9693E89B1F8}" dt="2023-05-10T17:34:50.998" v="5584" actId="26606"/>
        <pc:sldMkLst>
          <pc:docMk/>
          <pc:sldMk cId="427674827" sldId="290"/>
        </pc:sldMkLst>
        <pc:spChg chg="mod">
          <ac:chgData name="Le Duy Hieu 20207671" userId="8eaff0d4-3950-4622-b5ac-1aae5da83347" providerId="ADAL" clId="{C51219B8-28CB-4160-946D-D9693E89B1F8}" dt="2023-05-10T17:34:50.998" v="5584" actId="26606"/>
          <ac:spMkLst>
            <pc:docMk/>
            <pc:sldMk cId="427674827" sldId="290"/>
            <ac:spMk id="3" creationId="{6F6CE975-7F75-A237-E85E-78B1EBA17EB8}"/>
          </ac:spMkLst>
        </pc:spChg>
        <pc:spChg chg="mod">
          <ac:chgData name="Le Duy Hieu 20207671" userId="8eaff0d4-3950-4622-b5ac-1aae5da83347" providerId="ADAL" clId="{C51219B8-28CB-4160-946D-D9693E89B1F8}" dt="2023-05-10T17:34:50.998" v="5584" actId="26606"/>
          <ac:spMkLst>
            <pc:docMk/>
            <pc:sldMk cId="427674827" sldId="290"/>
            <ac:spMk id="4" creationId="{6C2C2727-E52F-99AC-7831-475784179B30}"/>
          </ac:spMkLst>
        </pc:spChg>
        <pc:spChg chg="del">
          <ac:chgData name="Le Duy Hieu 20207671" userId="8eaff0d4-3950-4622-b5ac-1aae5da83347" providerId="ADAL" clId="{C51219B8-28CB-4160-946D-D9693E89B1F8}" dt="2023-05-10T17:34:50.998" v="5584" actId="26606"/>
          <ac:spMkLst>
            <pc:docMk/>
            <pc:sldMk cId="427674827" sldId="290"/>
            <ac:spMk id="3098" creationId="{66E48AFA-8884-4F68-A44F-D2C1E8609C5A}"/>
          </ac:spMkLst>
        </pc:spChg>
        <pc:spChg chg="del">
          <ac:chgData name="Le Duy Hieu 20207671" userId="8eaff0d4-3950-4622-b5ac-1aae5da83347" providerId="ADAL" clId="{C51219B8-28CB-4160-946D-D9693E89B1F8}" dt="2023-05-10T17:34:50.998" v="5584" actId="26606"/>
          <ac:spMkLst>
            <pc:docMk/>
            <pc:sldMk cId="427674827" sldId="290"/>
            <ac:spMk id="3099" creationId="{969D19A6-08CB-498C-93EC-3FFB021FC68A}"/>
          </ac:spMkLst>
        </pc:spChg>
        <pc:spChg chg="add">
          <ac:chgData name="Le Duy Hieu 20207671" userId="8eaff0d4-3950-4622-b5ac-1aae5da83347" providerId="ADAL" clId="{C51219B8-28CB-4160-946D-D9693E89B1F8}" dt="2023-05-10T17:34:50.998" v="5584" actId="26606"/>
          <ac:spMkLst>
            <pc:docMk/>
            <pc:sldMk cId="427674827" sldId="290"/>
            <ac:spMk id="3104" creationId="{A8908DB7-C3A6-4FCB-9820-CEE02B398C4A}"/>
          </ac:spMkLst>
        </pc:spChg>
        <pc:spChg chg="add">
          <ac:chgData name="Le Duy Hieu 20207671" userId="8eaff0d4-3950-4622-b5ac-1aae5da83347" providerId="ADAL" clId="{C51219B8-28CB-4160-946D-D9693E89B1F8}" dt="2023-05-10T17:34:50.998" v="5584" actId="26606"/>
          <ac:spMkLst>
            <pc:docMk/>
            <pc:sldMk cId="427674827" sldId="290"/>
            <ac:spMk id="3106" creationId="{535742DD-1B16-4E9D-B715-0D74B4574A68}"/>
          </ac:spMkLst>
        </pc:spChg>
        <pc:picChg chg="add del mod">
          <ac:chgData name="Le Duy Hieu 20207671" userId="8eaff0d4-3950-4622-b5ac-1aae5da83347" providerId="ADAL" clId="{C51219B8-28CB-4160-946D-D9693E89B1F8}" dt="2023-05-10T17:33:41.343" v="5580" actId="478"/>
          <ac:picMkLst>
            <pc:docMk/>
            <pc:sldMk cId="427674827" sldId="290"/>
            <ac:picMk id="6" creationId="{1A031041-9573-977B-7C47-73763263CFA6}"/>
          </ac:picMkLst>
        </pc:picChg>
        <pc:picChg chg="del">
          <ac:chgData name="Le Duy Hieu 20207671" userId="8eaff0d4-3950-4622-b5ac-1aae5da83347" providerId="ADAL" clId="{C51219B8-28CB-4160-946D-D9693E89B1F8}" dt="2023-05-10T17:31:35.454" v="5274" actId="478"/>
          <ac:picMkLst>
            <pc:docMk/>
            <pc:sldMk cId="427674827" sldId="290"/>
            <ac:picMk id="7" creationId="{C2575E56-6211-5512-4617-ADF23965D8D0}"/>
          </ac:picMkLst>
        </pc:picChg>
        <pc:picChg chg="add mod ord">
          <ac:chgData name="Le Duy Hieu 20207671" userId="8eaff0d4-3950-4622-b5ac-1aae5da83347" providerId="ADAL" clId="{C51219B8-28CB-4160-946D-D9693E89B1F8}" dt="2023-05-10T17:34:50.998" v="5584" actId="26606"/>
          <ac:picMkLst>
            <pc:docMk/>
            <pc:sldMk cId="427674827" sldId="290"/>
            <ac:picMk id="9" creationId="{B090127A-8E05-A6E5-BF22-ABF81B3CD2E7}"/>
          </ac:picMkLst>
        </pc:picChg>
      </pc:sldChg>
    </pc:docChg>
  </pc:docChgLst>
  <pc:docChgLst>
    <pc:chgData name="Le Duy Hieu 20207671" userId="8eaff0d4-3950-4622-b5ac-1aae5da83347" providerId="ADAL" clId="{8E022DC7-AA5A-4A79-8FF4-664E044E7307}"/>
    <pc:docChg chg="undo redo custSel addSld delSld modSld">
      <pc:chgData name="Le Duy Hieu 20207671" userId="8eaff0d4-3950-4622-b5ac-1aae5da83347" providerId="ADAL" clId="{8E022DC7-AA5A-4A79-8FF4-664E044E7307}" dt="2023-04-23T13:07:45.386" v="910" actId="20577"/>
      <pc:docMkLst>
        <pc:docMk/>
      </pc:docMkLst>
      <pc:sldChg chg="addSp delSp modSp del mod modClrScheme delDesignElem chgLayout">
        <pc:chgData name="Le Duy Hieu 20207671" userId="8eaff0d4-3950-4622-b5ac-1aae5da83347" providerId="ADAL" clId="{8E022DC7-AA5A-4A79-8FF4-664E044E7307}" dt="2023-04-23T13:07:39.932" v="903" actId="2696"/>
        <pc:sldMkLst>
          <pc:docMk/>
          <pc:sldMk cId="64084651" sldId="261"/>
        </pc:sldMkLst>
        <pc:spChg chg="add del mod ord">
          <ac:chgData name="Le Duy Hieu 20207671" userId="8eaff0d4-3950-4622-b5ac-1aae5da83347" providerId="ADAL" clId="{8E022DC7-AA5A-4A79-8FF4-664E044E7307}" dt="2023-04-23T13:05:00.395" v="768" actId="700"/>
          <ac:spMkLst>
            <pc:docMk/>
            <pc:sldMk cId="64084651" sldId="261"/>
            <ac:spMk id="2" creationId="{57C4C0B0-2EC0-3994-89EB-06F34558FD70}"/>
          </ac:spMkLst>
        </pc:spChg>
        <pc:spChg chg="add del mod ord">
          <ac:chgData name="Le Duy Hieu 20207671" userId="8eaff0d4-3950-4622-b5ac-1aae5da83347" providerId="ADAL" clId="{8E022DC7-AA5A-4A79-8FF4-664E044E7307}" dt="2023-04-23T13:05:04.198" v="771" actId="700"/>
          <ac:spMkLst>
            <pc:docMk/>
            <pc:sldMk cId="64084651" sldId="261"/>
            <ac:spMk id="3" creationId="{58F431ED-3AA2-E9E8-47F3-4F0AB7FE6FC5}"/>
          </ac:spMkLst>
        </pc:spChg>
        <pc:spChg chg="add del mod ord">
          <ac:chgData name="Le Duy Hieu 20207671" userId="8eaff0d4-3950-4622-b5ac-1aae5da83347" providerId="ADAL" clId="{8E022DC7-AA5A-4A79-8FF4-664E044E7307}" dt="2023-04-23T13:05:04.198" v="771" actId="700"/>
          <ac:spMkLst>
            <pc:docMk/>
            <pc:sldMk cId="64084651" sldId="261"/>
            <ac:spMk id="4" creationId="{2BF3CDB9-5DF4-B761-9C29-62B79F56593C}"/>
          </ac:spMkLst>
        </pc:spChg>
        <pc:spChg chg="mod ord">
          <ac:chgData name="Le Duy Hieu 20207671" userId="8eaff0d4-3950-4622-b5ac-1aae5da83347" providerId="ADAL" clId="{8E022DC7-AA5A-4A79-8FF4-664E044E7307}" dt="2023-04-23T13:05:04.198" v="771" actId="700"/>
          <ac:spMkLst>
            <pc:docMk/>
            <pc:sldMk cId="64084651" sldId="261"/>
            <ac:spMk id="5" creationId="{3776946D-AB92-4D05-97ED-4EDF0AB0FF55}"/>
          </ac:spMkLst>
        </pc:spChg>
        <pc:spChg chg="mod ord">
          <ac:chgData name="Le Duy Hieu 20207671" userId="8eaff0d4-3950-4622-b5ac-1aae5da83347" providerId="ADAL" clId="{8E022DC7-AA5A-4A79-8FF4-664E044E7307}" dt="2023-04-23T13:05:04.198" v="771" actId="700"/>
          <ac:spMkLst>
            <pc:docMk/>
            <pc:sldMk cId="64084651" sldId="261"/>
            <ac:spMk id="6" creationId="{89A4E32E-D896-8965-0080-BAE3C5F4A76D}"/>
          </ac:spMkLst>
        </pc:spChg>
        <pc:spChg chg="add del">
          <ac:chgData name="Le Duy Hieu 20207671" userId="8eaff0d4-3950-4622-b5ac-1aae5da83347" providerId="ADAL" clId="{8E022DC7-AA5A-4A79-8FF4-664E044E7307}" dt="2023-04-23T13:05:04.198" v="771" actId="700"/>
          <ac:spMkLst>
            <pc:docMk/>
            <pc:sldMk cId="64084651" sldId="261"/>
            <ac:spMk id="48" creationId="{56E9B3E6-E277-4D68-BA48-9CB43FFBD6E2}"/>
          </ac:spMkLst>
        </pc:spChg>
        <pc:spChg chg="add del">
          <ac:chgData name="Le Duy Hieu 20207671" userId="8eaff0d4-3950-4622-b5ac-1aae5da83347" providerId="ADAL" clId="{8E022DC7-AA5A-4A79-8FF4-664E044E7307}" dt="2023-04-23T13:05:04.198" v="771" actId="700"/>
          <ac:spMkLst>
            <pc:docMk/>
            <pc:sldMk cId="64084651" sldId="261"/>
            <ac:spMk id="55" creationId="{D5B0017B-2ECA-49AF-B397-DC140825DF8D}"/>
          </ac:spMkLst>
        </pc:spChg>
        <pc:grpChg chg="add del">
          <ac:chgData name="Le Duy Hieu 20207671" userId="8eaff0d4-3950-4622-b5ac-1aae5da83347" providerId="ADAL" clId="{8E022DC7-AA5A-4A79-8FF4-664E044E7307}" dt="2023-04-23T13:05:04.198" v="771" actId="700"/>
          <ac:grpSpMkLst>
            <pc:docMk/>
            <pc:sldMk cId="64084651" sldId="261"/>
            <ac:grpSpMk id="50" creationId="{AE1C45F0-260A-458C-96ED-C1F6D2151219}"/>
          </ac:grpSpMkLst>
        </pc:grpChg>
        <pc:graphicFrameChg chg="modGraphic">
          <ac:chgData name="Le Duy Hieu 20207671" userId="8eaff0d4-3950-4622-b5ac-1aae5da83347" providerId="ADAL" clId="{8E022DC7-AA5A-4A79-8FF4-664E044E7307}" dt="2023-04-23T13:04:45.669" v="765" actId="26606"/>
          <ac:graphicFrameMkLst>
            <pc:docMk/>
            <pc:sldMk cId="64084651" sldId="261"/>
            <ac:graphicFrameMk id="23" creationId="{1C00552E-44A7-A040-16A7-588B7D540372}"/>
          </ac:graphicFrameMkLst>
        </pc:graphicFrameChg>
        <pc:cxnChg chg="add del">
          <ac:chgData name="Le Duy Hieu 20207671" userId="8eaff0d4-3950-4622-b5ac-1aae5da83347" providerId="ADAL" clId="{8E022DC7-AA5A-4A79-8FF4-664E044E7307}" dt="2023-04-23T13:05:04.198" v="771" actId="700"/>
          <ac:cxnSpMkLst>
            <pc:docMk/>
            <pc:sldMk cId="64084651" sldId="261"/>
            <ac:cxnSpMk id="57" creationId="{6CF1BAF6-AD41-4082-B212-8A1F9A2E8779}"/>
          </ac:cxnSpMkLst>
        </pc:cxnChg>
      </pc:sldChg>
      <pc:sldChg chg="addSp delSp modSp mod">
        <pc:chgData name="Le Duy Hieu 20207671" userId="8eaff0d4-3950-4622-b5ac-1aae5da83347" providerId="ADAL" clId="{8E022DC7-AA5A-4A79-8FF4-664E044E7307}" dt="2023-04-23T13:03:49.344" v="764" actId="255"/>
        <pc:sldMkLst>
          <pc:docMk/>
          <pc:sldMk cId="2659749955" sldId="272"/>
        </pc:sldMkLst>
        <pc:spChg chg="mod ord">
          <ac:chgData name="Le Duy Hieu 20207671" userId="8eaff0d4-3950-4622-b5ac-1aae5da83347" providerId="ADAL" clId="{8E022DC7-AA5A-4A79-8FF4-664E044E7307}" dt="2023-04-23T13:01:08.167" v="537" actId="26606"/>
          <ac:spMkLst>
            <pc:docMk/>
            <pc:sldMk cId="2659749955" sldId="272"/>
            <ac:spMk id="5" creationId="{3776946D-AB92-4D05-97ED-4EDF0AB0FF55}"/>
          </ac:spMkLst>
        </pc:spChg>
        <pc:spChg chg="mod">
          <ac:chgData name="Le Duy Hieu 20207671" userId="8eaff0d4-3950-4622-b5ac-1aae5da83347" providerId="ADAL" clId="{8E022DC7-AA5A-4A79-8FF4-664E044E7307}" dt="2023-04-23T13:01:08.167" v="537" actId="26606"/>
          <ac:spMkLst>
            <pc:docMk/>
            <pc:sldMk cId="2659749955" sldId="272"/>
            <ac:spMk id="6" creationId="{89A4E32E-D896-8965-0080-BAE3C5F4A76D}"/>
          </ac:spMkLst>
        </pc:spChg>
        <pc:spChg chg="mod ord">
          <ac:chgData name="Le Duy Hieu 20207671" userId="8eaff0d4-3950-4622-b5ac-1aae5da83347" providerId="ADAL" clId="{8E022DC7-AA5A-4A79-8FF4-664E044E7307}" dt="2023-04-23T13:03:49.344" v="764" actId="255"/>
          <ac:spMkLst>
            <pc:docMk/>
            <pc:sldMk cId="2659749955" sldId="272"/>
            <ac:spMk id="7" creationId="{90AA4C09-6248-51A1-2B46-96346837BCC3}"/>
          </ac:spMkLst>
        </pc:spChg>
        <pc:spChg chg="add del">
          <ac:chgData name="Le Duy Hieu 20207671" userId="8eaff0d4-3950-4622-b5ac-1aae5da83347" providerId="ADAL" clId="{8E022DC7-AA5A-4A79-8FF4-664E044E7307}" dt="2023-04-23T13:01:08.167" v="537" actId="26606"/>
          <ac:spMkLst>
            <pc:docMk/>
            <pc:sldMk cId="2659749955" sldId="272"/>
            <ac:spMk id="15" creationId="{79BB35BC-D5C2-4C8B-A22A-A71E6191913B}"/>
          </ac:spMkLst>
        </pc:spChg>
        <pc:spChg chg="add del">
          <ac:chgData name="Le Duy Hieu 20207671" userId="8eaff0d4-3950-4622-b5ac-1aae5da83347" providerId="ADAL" clId="{8E022DC7-AA5A-4A79-8FF4-664E044E7307}" dt="2023-04-23T13:01:04.320" v="533" actId="26606"/>
          <ac:spMkLst>
            <pc:docMk/>
            <pc:sldMk cId="2659749955" sldId="272"/>
            <ac:spMk id="20" creationId="{32AEEBC8-9D30-42EF-95F2-386C2653FBF0}"/>
          </ac:spMkLst>
        </pc:spChg>
        <pc:spChg chg="add del">
          <ac:chgData name="Le Duy Hieu 20207671" userId="8eaff0d4-3950-4622-b5ac-1aae5da83347" providerId="ADAL" clId="{8E022DC7-AA5A-4A79-8FF4-664E044E7307}" dt="2023-04-23T13:01:04.320" v="533" actId="26606"/>
          <ac:spMkLst>
            <pc:docMk/>
            <pc:sldMk cId="2659749955" sldId="272"/>
            <ac:spMk id="22" creationId="{3529E97A-97C3-40EA-8A04-5C02398D568F}"/>
          </ac:spMkLst>
        </pc:spChg>
        <pc:spChg chg="add del">
          <ac:chgData name="Le Duy Hieu 20207671" userId="8eaff0d4-3950-4622-b5ac-1aae5da83347" providerId="ADAL" clId="{8E022DC7-AA5A-4A79-8FF4-664E044E7307}" dt="2023-04-23T13:01:04.320" v="533" actId="26606"/>
          <ac:spMkLst>
            <pc:docMk/>
            <pc:sldMk cId="2659749955" sldId="272"/>
            <ac:spMk id="24" creationId="{59FA8C2E-A5A7-4490-927A-7CD58343EDBB}"/>
          </ac:spMkLst>
        </pc:spChg>
        <pc:spChg chg="add del">
          <ac:chgData name="Le Duy Hieu 20207671" userId="8eaff0d4-3950-4622-b5ac-1aae5da83347" providerId="ADAL" clId="{8E022DC7-AA5A-4A79-8FF4-664E044E7307}" dt="2023-04-23T13:01:08.165" v="536" actId="26606"/>
          <ac:spMkLst>
            <pc:docMk/>
            <pc:sldMk cId="2659749955" sldId="272"/>
            <ac:spMk id="26" creationId="{0570A85B-3810-4F95-97B0-CBF4CCDB381C}"/>
          </ac:spMkLst>
        </pc:spChg>
        <pc:spChg chg="add del">
          <ac:chgData name="Le Duy Hieu 20207671" userId="8eaff0d4-3950-4622-b5ac-1aae5da83347" providerId="ADAL" clId="{8E022DC7-AA5A-4A79-8FF4-664E044E7307}" dt="2023-04-23T13:01:08.165" v="536" actId="26606"/>
          <ac:spMkLst>
            <pc:docMk/>
            <pc:sldMk cId="2659749955" sldId="272"/>
            <ac:spMk id="27" creationId="{2550BE34-C2B8-49B8-8519-67A8CAD51AE9}"/>
          </ac:spMkLst>
        </pc:spChg>
        <pc:spChg chg="add del">
          <ac:chgData name="Le Duy Hieu 20207671" userId="8eaff0d4-3950-4622-b5ac-1aae5da83347" providerId="ADAL" clId="{8E022DC7-AA5A-4A79-8FF4-664E044E7307}" dt="2023-04-23T13:01:08.165" v="536" actId="26606"/>
          <ac:spMkLst>
            <pc:docMk/>
            <pc:sldMk cId="2659749955" sldId="272"/>
            <ac:spMk id="28" creationId="{A7457DD9-5A45-400A-AB4B-4B4EDECA25F1}"/>
          </ac:spMkLst>
        </pc:spChg>
        <pc:spChg chg="add del">
          <ac:chgData name="Le Duy Hieu 20207671" userId="8eaff0d4-3950-4622-b5ac-1aae5da83347" providerId="ADAL" clId="{8E022DC7-AA5A-4A79-8FF4-664E044E7307}" dt="2023-04-23T13:01:08.165" v="536" actId="26606"/>
          <ac:spMkLst>
            <pc:docMk/>
            <pc:sldMk cId="2659749955" sldId="272"/>
            <ac:spMk id="29" creationId="{441CF7D6-A660-431A-B0BB-140A0D5556B6}"/>
          </ac:spMkLst>
        </pc:spChg>
        <pc:spChg chg="add">
          <ac:chgData name="Le Duy Hieu 20207671" userId="8eaff0d4-3950-4622-b5ac-1aae5da83347" providerId="ADAL" clId="{8E022DC7-AA5A-4A79-8FF4-664E044E7307}" dt="2023-04-23T13:01:08.167" v="537" actId="26606"/>
          <ac:spMkLst>
            <pc:docMk/>
            <pc:sldMk cId="2659749955" sldId="272"/>
            <ac:spMk id="31" creationId="{D7A453D2-15D8-4403-815F-291FA16340D9}"/>
          </ac:spMkLst>
        </pc:spChg>
        <pc:spChg chg="add">
          <ac:chgData name="Le Duy Hieu 20207671" userId="8eaff0d4-3950-4622-b5ac-1aae5da83347" providerId="ADAL" clId="{8E022DC7-AA5A-4A79-8FF4-664E044E7307}" dt="2023-04-23T13:01:08.167" v="537" actId="26606"/>
          <ac:spMkLst>
            <pc:docMk/>
            <pc:sldMk cId="2659749955" sldId="272"/>
            <ac:spMk id="32" creationId="{B8114C98-A349-4111-A123-E8EAB86ABE30}"/>
          </ac:spMkLst>
        </pc:spChg>
        <pc:spChg chg="add">
          <ac:chgData name="Le Duy Hieu 20207671" userId="8eaff0d4-3950-4622-b5ac-1aae5da83347" providerId="ADAL" clId="{8E022DC7-AA5A-4A79-8FF4-664E044E7307}" dt="2023-04-23T13:01:08.167" v="537" actId="26606"/>
          <ac:spMkLst>
            <pc:docMk/>
            <pc:sldMk cId="2659749955" sldId="272"/>
            <ac:spMk id="33" creationId="{8161EA6B-09CA-445B-AB0D-8DF76FA92DEF}"/>
          </ac:spMkLst>
        </pc:spChg>
        <pc:spChg chg="add">
          <ac:chgData name="Le Duy Hieu 20207671" userId="8eaff0d4-3950-4622-b5ac-1aae5da83347" providerId="ADAL" clId="{8E022DC7-AA5A-4A79-8FF4-664E044E7307}" dt="2023-04-23T13:01:08.167" v="537" actId="26606"/>
          <ac:spMkLst>
            <pc:docMk/>
            <pc:sldMk cId="2659749955" sldId="272"/>
            <ac:spMk id="40" creationId="{E2D3D3F2-ABBB-4453-B1C5-1BEBF7E4DD56}"/>
          </ac:spMkLst>
        </pc:spChg>
        <pc:spChg chg="add">
          <ac:chgData name="Le Duy Hieu 20207671" userId="8eaff0d4-3950-4622-b5ac-1aae5da83347" providerId="ADAL" clId="{8E022DC7-AA5A-4A79-8FF4-664E044E7307}" dt="2023-04-23T13:01:08.167" v="537" actId="26606"/>
          <ac:spMkLst>
            <pc:docMk/>
            <pc:sldMk cId="2659749955" sldId="272"/>
            <ac:spMk id="54" creationId="{773AEA78-C03B-40B7-9D11-DC022119D577}"/>
          </ac:spMkLst>
        </pc:spChg>
        <pc:grpChg chg="add">
          <ac:chgData name="Le Duy Hieu 20207671" userId="8eaff0d4-3950-4622-b5ac-1aae5da83347" providerId="ADAL" clId="{8E022DC7-AA5A-4A79-8FF4-664E044E7307}" dt="2023-04-23T13:01:08.167" v="537" actId="26606"/>
          <ac:grpSpMkLst>
            <pc:docMk/>
            <pc:sldMk cId="2659749955" sldId="272"/>
            <ac:grpSpMk id="34" creationId="{670FB431-AE18-414D-92F4-1D12D1991152}"/>
          </ac:grpSpMkLst>
        </pc:grpChg>
        <pc:grpChg chg="add">
          <ac:chgData name="Le Duy Hieu 20207671" userId="8eaff0d4-3950-4622-b5ac-1aae5da83347" providerId="ADAL" clId="{8E022DC7-AA5A-4A79-8FF4-664E044E7307}" dt="2023-04-23T13:01:08.167" v="537" actId="26606"/>
          <ac:grpSpMkLst>
            <pc:docMk/>
            <pc:sldMk cId="2659749955" sldId="272"/>
            <ac:grpSpMk id="39" creationId="{913B067F-3154-4968-A886-DF93A787EC44}"/>
          </ac:grpSpMkLst>
        </pc:grpChg>
        <pc:grpChg chg="add">
          <ac:chgData name="Le Duy Hieu 20207671" userId="8eaff0d4-3950-4622-b5ac-1aae5da83347" providerId="ADAL" clId="{8E022DC7-AA5A-4A79-8FF4-664E044E7307}" dt="2023-04-23T13:01:08.167" v="537" actId="26606"/>
          <ac:grpSpMkLst>
            <pc:docMk/>
            <pc:sldMk cId="2659749955" sldId="272"/>
            <ac:grpSpMk id="42" creationId="{8214E4A5-A0D2-42C4-8D14-D2A7E495F041}"/>
          </ac:grpSpMkLst>
        </pc:grpChg>
        <pc:grpChg chg="add">
          <ac:chgData name="Le Duy Hieu 20207671" userId="8eaff0d4-3950-4622-b5ac-1aae5da83347" providerId="ADAL" clId="{8E022DC7-AA5A-4A79-8FF4-664E044E7307}" dt="2023-04-23T13:01:08.167" v="537" actId="26606"/>
          <ac:grpSpMkLst>
            <pc:docMk/>
            <pc:sldMk cId="2659749955" sldId="272"/>
            <ac:grpSpMk id="48" creationId="{1F4E1649-4D1F-4A91-AF97-A254BFDD524D}"/>
          </ac:grpSpMkLst>
        </pc:grpChg>
        <pc:picChg chg="add mod">
          <ac:chgData name="Le Duy Hieu 20207671" userId="8eaff0d4-3950-4622-b5ac-1aae5da83347" providerId="ADAL" clId="{8E022DC7-AA5A-4A79-8FF4-664E044E7307}" dt="2023-04-23T13:01:08.167" v="537" actId="26606"/>
          <ac:picMkLst>
            <pc:docMk/>
            <pc:sldMk cId="2659749955" sldId="272"/>
            <ac:picMk id="3" creationId="{95E18D0A-B53A-8DA3-45BA-CF0CB12382EA}"/>
          </ac:picMkLst>
        </pc:picChg>
        <pc:picChg chg="del mod">
          <ac:chgData name="Le Duy Hieu 20207671" userId="8eaff0d4-3950-4622-b5ac-1aae5da83347" providerId="ADAL" clId="{8E022DC7-AA5A-4A79-8FF4-664E044E7307}" dt="2023-04-23T13:00:55.260" v="531" actId="478"/>
          <ac:picMkLst>
            <pc:docMk/>
            <pc:sldMk cId="2659749955" sldId="272"/>
            <ac:picMk id="16" creationId="{E32132FD-2A0E-4FE5-6C96-5FF95E6EE595}"/>
          </ac:picMkLst>
        </pc:picChg>
      </pc:sldChg>
      <pc:sldChg chg="modSp mod">
        <pc:chgData name="Le Duy Hieu 20207671" userId="8eaff0d4-3950-4622-b5ac-1aae5da83347" providerId="ADAL" clId="{8E022DC7-AA5A-4A79-8FF4-664E044E7307}" dt="2023-04-23T13:03:38.662" v="763" actId="1076"/>
        <pc:sldMkLst>
          <pc:docMk/>
          <pc:sldMk cId="1161172470" sldId="273"/>
        </pc:sldMkLst>
        <pc:spChg chg="mod">
          <ac:chgData name="Le Duy Hieu 20207671" userId="8eaff0d4-3950-4622-b5ac-1aae5da83347" providerId="ADAL" clId="{8E022DC7-AA5A-4A79-8FF4-664E044E7307}" dt="2023-04-23T13:03:38.662" v="763" actId="1076"/>
          <ac:spMkLst>
            <pc:docMk/>
            <pc:sldMk cId="1161172470" sldId="273"/>
            <ac:spMk id="7" creationId="{90AA4C09-6248-51A1-2B46-96346837BCC3}"/>
          </ac:spMkLst>
        </pc:spChg>
      </pc:sldChg>
      <pc:sldChg chg="addSp delSp modSp new add del mod setBg">
        <pc:chgData name="Le Duy Hieu 20207671" userId="8eaff0d4-3950-4622-b5ac-1aae5da83347" providerId="ADAL" clId="{8E022DC7-AA5A-4A79-8FF4-664E044E7307}" dt="2023-04-23T13:07:21.902" v="902" actId="26606"/>
        <pc:sldMkLst>
          <pc:docMk/>
          <pc:sldMk cId="4077513395" sldId="274"/>
        </pc:sldMkLst>
        <pc:spChg chg="mod">
          <ac:chgData name="Le Duy Hieu 20207671" userId="8eaff0d4-3950-4622-b5ac-1aae5da83347" providerId="ADAL" clId="{8E022DC7-AA5A-4A79-8FF4-664E044E7307}" dt="2023-04-23T13:07:21.902" v="902" actId="26606"/>
          <ac:spMkLst>
            <pc:docMk/>
            <pc:sldMk cId="4077513395" sldId="274"/>
            <ac:spMk id="2" creationId="{9368BAEF-DF13-5B96-7EF3-1B78B3FB78A0}"/>
          </ac:spMkLst>
        </pc:spChg>
        <pc:spChg chg="mod">
          <ac:chgData name="Le Duy Hieu 20207671" userId="8eaff0d4-3950-4622-b5ac-1aae5da83347" providerId="ADAL" clId="{8E022DC7-AA5A-4A79-8FF4-664E044E7307}" dt="2023-04-23T13:07:21.902" v="902" actId="26606"/>
          <ac:spMkLst>
            <pc:docMk/>
            <pc:sldMk cId="4077513395" sldId="274"/>
            <ac:spMk id="3" creationId="{38FB423F-4BF4-7BF6-B9DB-2E5C218AE7EF}"/>
          </ac:spMkLst>
        </pc:spChg>
        <pc:spChg chg="mod">
          <ac:chgData name="Le Duy Hieu 20207671" userId="8eaff0d4-3950-4622-b5ac-1aae5da83347" providerId="ADAL" clId="{8E022DC7-AA5A-4A79-8FF4-664E044E7307}" dt="2023-04-23T13:07:21.902" v="902" actId="26606"/>
          <ac:spMkLst>
            <pc:docMk/>
            <pc:sldMk cId="4077513395" sldId="274"/>
            <ac:spMk id="4" creationId="{2F1BB106-8289-B70A-2C10-A31458573E61}"/>
          </ac:spMkLst>
        </pc:spChg>
        <pc:spChg chg="add del">
          <ac:chgData name="Le Duy Hieu 20207671" userId="8eaff0d4-3950-4622-b5ac-1aae5da83347" providerId="ADAL" clId="{8E022DC7-AA5A-4A79-8FF4-664E044E7307}" dt="2023-04-23T13:06:54.894" v="895" actId="26606"/>
          <ac:spMkLst>
            <pc:docMk/>
            <pc:sldMk cId="4077513395" sldId="274"/>
            <ac:spMk id="9" creationId="{907EF6B7-1338-4443-8C46-6A318D952DFD}"/>
          </ac:spMkLst>
        </pc:spChg>
        <pc:spChg chg="add del">
          <ac:chgData name="Le Duy Hieu 20207671" userId="8eaff0d4-3950-4622-b5ac-1aae5da83347" providerId="ADAL" clId="{8E022DC7-AA5A-4A79-8FF4-664E044E7307}" dt="2023-04-23T13:06:52.462" v="893" actId="26606"/>
          <ac:spMkLst>
            <pc:docMk/>
            <pc:sldMk cId="4077513395" sldId="274"/>
            <ac:spMk id="10" creationId="{E51BA4DF-2BD4-4EC2-B1DB-B27C8AC71864}"/>
          </ac:spMkLst>
        </pc:spChg>
        <pc:spChg chg="add del">
          <ac:chgData name="Le Duy Hieu 20207671" userId="8eaff0d4-3950-4622-b5ac-1aae5da83347" providerId="ADAL" clId="{8E022DC7-AA5A-4A79-8FF4-664E044E7307}" dt="2023-04-23T13:06:54.894" v="895" actId="26606"/>
          <ac:spMkLst>
            <pc:docMk/>
            <pc:sldMk cId="4077513395" sldId="274"/>
            <ac:spMk id="11" creationId="{DAAE4CDD-124C-4DCF-9584-B6033B545DD5}"/>
          </ac:spMkLst>
        </pc:spChg>
        <pc:spChg chg="add del">
          <ac:chgData name="Le Duy Hieu 20207671" userId="8eaff0d4-3950-4622-b5ac-1aae5da83347" providerId="ADAL" clId="{8E022DC7-AA5A-4A79-8FF4-664E044E7307}" dt="2023-04-23T13:06:54.894" v="895" actId="26606"/>
          <ac:spMkLst>
            <pc:docMk/>
            <pc:sldMk cId="4077513395" sldId="274"/>
            <ac:spMk id="13" creationId="{081E4A58-353D-44AE-B2FC-2A74E2E400F7}"/>
          </ac:spMkLst>
        </pc:spChg>
        <pc:spChg chg="add del">
          <ac:chgData name="Le Duy Hieu 20207671" userId="8eaff0d4-3950-4622-b5ac-1aae5da83347" providerId="ADAL" clId="{8E022DC7-AA5A-4A79-8FF4-664E044E7307}" dt="2023-04-23T13:06:57.070" v="897" actId="26606"/>
          <ac:spMkLst>
            <pc:docMk/>
            <pc:sldMk cId="4077513395" sldId="274"/>
            <ac:spMk id="15" creationId="{100EDD19-6802-4EC3-95CE-CFFAB042CFD6}"/>
          </ac:spMkLst>
        </pc:spChg>
        <pc:spChg chg="add del">
          <ac:chgData name="Le Duy Hieu 20207671" userId="8eaff0d4-3950-4622-b5ac-1aae5da83347" providerId="ADAL" clId="{8E022DC7-AA5A-4A79-8FF4-664E044E7307}" dt="2023-04-23T13:06:57.070" v="897" actId="26606"/>
          <ac:spMkLst>
            <pc:docMk/>
            <pc:sldMk cId="4077513395" sldId="274"/>
            <ac:spMk id="16" creationId="{DB17E863-922E-4C26-BD64-E8FD41D28661}"/>
          </ac:spMkLst>
        </pc:spChg>
        <pc:spChg chg="add del">
          <ac:chgData name="Le Duy Hieu 20207671" userId="8eaff0d4-3950-4622-b5ac-1aae5da83347" providerId="ADAL" clId="{8E022DC7-AA5A-4A79-8FF4-664E044E7307}" dt="2023-04-23T13:07:03.414" v="899" actId="26606"/>
          <ac:spMkLst>
            <pc:docMk/>
            <pc:sldMk cId="4077513395" sldId="274"/>
            <ac:spMk id="18" creationId="{907EF6B7-1338-4443-8C46-6A318D952DFD}"/>
          </ac:spMkLst>
        </pc:spChg>
        <pc:spChg chg="add del">
          <ac:chgData name="Le Duy Hieu 20207671" userId="8eaff0d4-3950-4622-b5ac-1aae5da83347" providerId="ADAL" clId="{8E022DC7-AA5A-4A79-8FF4-664E044E7307}" dt="2023-04-23T13:07:03.414" v="899" actId="26606"/>
          <ac:spMkLst>
            <pc:docMk/>
            <pc:sldMk cId="4077513395" sldId="274"/>
            <ac:spMk id="19" creationId="{DAAE4CDD-124C-4DCF-9584-B6033B545DD5}"/>
          </ac:spMkLst>
        </pc:spChg>
        <pc:spChg chg="add del">
          <ac:chgData name="Le Duy Hieu 20207671" userId="8eaff0d4-3950-4622-b5ac-1aae5da83347" providerId="ADAL" clId="{8E022DC7-AA5A-4A79-8FF4-664E044E7307}" dt="2023-04-23T13:07:03.414" v="899" actId="26606"/>
          <ac:spMkLst>
            <pc:docMk/>
            <pc:sldMk cId="4077513395" sldId="274"/>
            <ac:spMk id="20" creationId="{081E4A58-353D-44AE-B2FC-2A74E2E400F7}"/>
          </ac:spMkLst>
        </pc:spChg>
        <pc:spChg chg="add del">
          <ac:chgData name="Le Duy Hieu 20207671" userId="8eaff0d4-3950-4622-b5ac-1aae5da83347" providerId="ADAL" clId="{8E022DC7-AA5A-4A79-8FF4-664E044E7307}" dt="2023-04-23T13:07:21.902" v="902" actId="26606"/>
          <ac:spMkLst>
            <pc:docMk/>
            <pc:sldMk cId="4077513395" sldId="274"/>
            <ac:spMk id="22" creationId="{100EDD19-6802-4EC3-95CE-CFFAB042CFD6}"/>
          </ac:spMkLst>
        </pc:spChg>
        <pc:spChg chg="add del">
          <ac:chgData name="Le Duy Hieu 20207671" userId="8eaff0d4-3950-4622-b5ac-1aae5da83347" providerId="ADAL" clId="{8E022DC7-AA5A-4A79-8FF4-664E044E7307}" dt="2023-04-23T13:07:21.902" v="902" actId="26606"/>
          <ac:spMkLst>
            <pc:docMk/>
            <pc:sldMk cId="4077513395" sldId="274"/>
            <ac:spMk id="23" creationId="{DB17E863-922E-4C26-BD64-E8FD41D28661}"/>
          </ac:spMkLst>
        </pc:spChg>
        <pc:picChg chg="add del">
          <ac:chgData name="Le Duy Hieu 20207671" userId="8eaff0d4-3950-4622-b5ac-1aae5da83347" providerId="ADAL" clId="{8E022DC7-AA5A-4A79-8FF4-664E044E7307}" dt="2023-04-23T13:06:52.462" v="893" actId="26606"/>
          <ac:picMkLst>
            <pc:docMk/>
            <pc:sldMk cId="4077513395" sldId="274"/>
            <ac:picMk id="6" creationId="{D954E305-B6C6-027B-911C-43E72019243F}"/>
          </ac:picMkLst>
        </pc:picChg>
      </pc:sldChg>
      <pc:sldChg chg="modSp new mod">
        <pc:chgData name="Le Duy Hieu 20207671" userId="8eaff0d4-3950-4622-b5ac-1aae5da83347" providerId="ADAL" clId="{8E022DC7-AA5A-4A79-8FF4-664E044E7307}" dt="2023-04-23T13:07:45.386" v="910" actId="20577"/>
        <pc:sldMkLst>
          <pc:docMk/>
          <pc:sldMk cId="3482201233" sldId="275"/>
        </pc:sldMkLst>
        <pc:spChg chg="mod">
          <ac:chgData name="Le Duy Hieu 20207671" userId="8eaff0d4-3950-4622-b5ac-1aae5da83347" providerId="ADAL" clId="{8E022DC7-AA5A-4A79-8FF4-664E044E7307}" dt="2023-04-23T13:07:45.386" v="910" actId="20577"/>
          <ac:spMkLst>
            <pc:docMk/>
            <pc:sldMk cId="3482201233" sldId="275"/>
            <ac:spMk id="2" creationId="{17383983-9775-9681-63D1-4A32775E592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9C390-2C13-4339-96EB-A8BB8576299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1C9B734-F3B7-4A66-8E1E-601014FE0B93}">
      <dgm:prSet/>
      <dgm:spPr/>
      <dgm:t>
        <a:bodyPr/>
        <a:lstStyle/>
        <a:p>
          <a:r>
            <a:rPr lang="en-US"/>
            <a:t>Lê Duy Hiếu</a:t>
          </a:r>
        </a:p>
      </dgm:t>
    </dgm:pt>
    <dgm:pt modelId="{C186237A-E0F8-4355-B461-DF8C5C5449B1}" type="parTrans" cxnId="{F94C1BD7-76F8-4EC2-ADA3-3310120E945E}">
      <dgm:prSet/>
      <dgm:spPr/>
      <dgm:t>
        <a:bodyPr/>
        <a:lstStyle/>
        <a:p>
          <a:endParaRPr lang="en-US"/>
        </a:p>
      </dgm:t>
    </dgm:pt>
    <dgm:pt modelId="{F9261780-4012-4813-BF07-33550C7145C6}" type="sibTrans" cxnId="{F94C1BD7-76F8-4EC2-ADA3-3310120E945E}">
      <dgm:prSet/>
      <dgm:spPr/>
      <dgm:t>
        <a:bodyPr/>
        <a:lstStyle/>
        <a:p>
          <a:endParaRPr lang="en-US"/>
        </a:p>
      </dgm:t>
    </dgm:pt>
    <dgm:pt modelId="{90778776-425C-4329-B558-FF183E0E0414}">
      <dgm:prSet/>
      <dgm:spPr/>
      <dgm:t>
        <a:bodyPr/>
        <a:lstStyle/>
        <a:p>
          <a:r>
            <a:rPr lang="en-US"/>
            <a:t>Lê Phạm Long</a:t>
          </a:r>
        </a:p>
      </dgm:t>
    </dgm:pt>
    <dgm:pt modelId="{48F87AAB-41AB-48B9-875F-AC3FCCA87A45}" type="parTrans" cxnId="{F6DA5E6F-7001-4482-84DD-FA922DB0454B}">
      <dgm:prSet/>
      <dgm:spPr/>
      <dgm:t>
        <a:bodyPr/>
        <a:lstStyle/>
        <a:p>
          <a:endParaRPr lang="en-US"/>
        </a:p>
      </dgm:t>
    </dgm:pt>
    <dgm:pt modelId="{39EEB3E8-3627-4776-B28B-AF39409EC66F}" type="sibTrans" cxnId="{F6DA5E6F-7001-4482-84DD-FA922DB0454B}">
      <dgm:prSet/>
      <dgm:spPr/>
      <dgm:t>
        <a:bodyPr/>
        <a:lstStyle/>
        <a:p>
          <a:endParaRPr lang="en-US"/>
        </a:p>
      </dgm:t>
    </dgm:pt>
    <dgm:pt modelId="{D80D7519-48D4-45F1-96C4-C9D32641E734}">
      <dgm:prSet/>
      <dgm:spPr/>
      <dgm:t>
        <a:bodyPr/>
        <a:lstStyle/>
        <a:p>
          <a:r>
            <a:rPr lang="en-US"/>
            <a:t>Đỗ Minh Hiếu</a:t>
          </a:r>
        </a:p>
      </dgm:t>
    </dgm:pt>
    <dgm:pt modelId="{2A5856AE-C378-45ED-BA9E-A3311D5F6B38}" type="parTrans" cxnId="{6F02A921-40A8-4845-AFB0-0600C2214A81}">
      <dgm:prSet/>
      <dgm:spPr/>
      <dgm:t>
        <a:bodyPr/>
        <a:lstStyle/>
        <a:p>
          <a:endParaRPr lang="en-US"/>
        </a:p>
      </dgm:t>
    </dgm:pt>
    <dgm:pt modelId="{5D344F7D-AFD7-438D-B717-17A54830614E}" type="sibTrans" cxnId="{6F02A921-40A8-4845-AFB0-0600C2214A81}">
      <dgm:prSet/>
      <dgm:spPr/>
      <dgm:t>
        <a:bodyPr/>
        <a:lstStyle/>
        <a:p>
          <a:endParaRPr lang="en-US"/>
        </a:p>
      </dgm:t>
    </dgm:pt>
    <dgm:pt modelId="{1BD60F8D-C918-45B4-BEE8-EBA106C47A3A}">
      <dgm:prSet/>
      <dgm:spPr/>
      <dgm:t>
        <a:bodyPr/>
        <a:lstStyle/>
        <a:p>
          <a:r>
            <a:rPr lang="en-US"/>
            <a:t>Triệu Cơ Lương</a:t>
          </a:r>
        </a:p>
      </dgm:t>
    </dgm:pt>
    <dgm:pt modelId="{48FC97E8-7DFC-4B96-A533-C75AD8B18EFA}" type="parTrans" cxnId="{50FE7EF5-E92C-484A-A8A1-4A2A80C5F5A8}">
      <dgm:prSet/>
      <dgm:spPr/>
      <dgm:t>
        <a:bodyPr/>
        <a:lstStyle/>
        <a:p>
          <a:endParaRPr lang="en-US"/>
        </a:p>
      </dgm:t>
    </dgm:pt>
    <dgm:pt modelId="{0E6530BA-3FD2-4694-8697-57BBDA48E092}" type="sibTrans" cxnId="{50FE7EF5-E92C-484A-A8A1-4A2A80C5F5A8}">
      <dgm:prSet/>
      <dgm:spPr/>
      <dgm:t>
        <a:bodyPr/>
        <a:lstStyle/>
        <a:p>
          <a:endParaRPr lang="en-US"/>
        </a:p>
      </dgm:t>
    </dgm:pt>
    <dgm:pt modelId="{DA36C005-46AD-41B7-8052-3B6359435A49}">
      <dgm:prSet/>
      <dgm:spPr/>
      <dgm:t>
        <a:bodyPr/>
        <a:lstStyle/>
        <a:p>
          <a:r>
            <a:rPr lang="en-US"/>
            <a:t>Nguyễn Tuấn Anh</a:t>
          </a:r>
        </a:p>
      </dgm:t>
    </dgm:pt>
    <dgm:pt modelId="{A9654815-A398-4581-AA27-2746B9166A5F}" type="parTrans" cxnId="{88347886-F3DC-4DEA-B52D-A8BA29D8ED80}">
      <dgm:prSet/>
      <dgm:spPr/>
      <dgm:t>
        <a:bodyPr/>
        <a:lstStyle/>
        <a:p>
          <a:endParaRPr lang="en-US"/>
        </a:p>
      </dgm:t>
    </dgm:pt>
    <dgm:pt modelId="{6AB4A79D-3257-49C2-B04C-0F0E65C443E9}" type="sibTrans" cxnId="{88347886-F3DC-4DEA-B52D-A8BA29D8ED80}">
      <dgm:prSet/>
      <dgm:spPr/>
      <dgm:t>
        <a:bodyPr/>
        <a:lstStyle/>
        <a:p>
          <a:endParaRPr lang="en-US"/>
        </a:p>
      </dgm:t>
    </dgm:pt>
    <dgm:pt modelId="{40B9209E-3D71-4173-86F5-75A30292246B}" type="pres">
      <dgm:prSet presAssocID="{F8F9C390-2C13-4339-96EB-A8BB85762991}" presName="vert0" presStyleCnt="0">
        <dgm:presLayoutVars>
          <dgm:dir/>
          <dgm:animOne val="branch"/>
          <dgm:animLvl val="lvl"/>
        </dgm:presLayoutVars>
      </dgm:prSet>
      <dgm:spPr/>
    </dgm:pt>
    <dgm:pt modelId="{EF91EF26-9973-4479-8B2F-7357EBA4A98F}" type="pres">
      <dgm:prSet presAssocID="{31C9B734-F3B7-4A66-8E1E-601014FE0B93}" presName="thickLine" presStyleLbl="alignNode1" presStyleIdx="0" presStyleCnt="5"/>
      <dgm:spPr/>
    </dgm:pt>
    <dgm:pt modelId="{93BD0674-EEE4-4EB8-873A-12F919E35F3D}" type="pres">
      <dgm:prSet presAssocID="{31C9B734-F3B7-4A66-8E1E-601014FE0B93}" presName="horz1" presStyleCnt="0"/>
      <dgm:spPr/>
    </dgm:pt>
    <dgm:pt modelId="{5DAAAAF4-2602-4D78-8F37-BC3B4FE6B66F}" type="pres">
      <dgm:prSet presAssocID="{31C9B734-F3B7-4A66-8E1E-601014FE0B93}" presName="tx1" presStyleLbl="revTx" presStyleIdx="0" presStyleCnt="5"/>
      <dgm:spPr/>
    </dgm:pt>
    <dgm:pt modelId="{E9ACB2B4-2B43-4457-8107-6BD81038CB55}" type="pres">
      <dgm:prSet presAssocID="{31C9B734-F3B7-4A66-8E1E-601014FE0B93}" presName="vert1" presStyleCnt="0"/>
      <dgm:spPr/>
    </dgm:pt>
    <dgm:pt modelId="{EA421371-6F73-4210-95CB-9F17731F9695}" type="pres">
      <dgm:prSet presAssocID="{90778776-425C-4329-B558-FF183E0E0414}" presName="thickLine" presStyleLbl="alignNode1" presStyleIdx="1" presStyleCnt="5"/>
      <dgm:spPr/>
    </dgm:pt>
    <dgm:pt modelId="{A07A4C20-6B8A-4B98-8307-0818CA8EE90E}" type="pres">
      <dgm:prSet presAssocID="{90778776-425C-4329-B558-FF183E0E0414}" presName="horz1" presStyleCnt="0"/>
      <dgm:spPr/>
    </dgm:pt>
    <dgm:pt modelId="{833CA879-7CB1-44CA-95D9-8A6BBEA659BC}" type="pres">
      <dgm:prSet presAssocID="{90778776-425C-4329-B558-FF183E0E0414}" presName="tx1" presStyleLbl="revTx" presStyleIdx="1" presStyleCnt="5"/>
      <dgm:spPr/>
    </dgm:pt>
    <dgm:pt modelId="{6F4921C9-1F44-4904-9CA6-8C2693EBCA92}" type="pres">
      <dgm:prSet presAssocID="{90778776-425C-4329-B558-FF183E0E0414}" presName="vert1" presStyleCnt="0"/>
      <dgm:spPr/>
    </dgm:pt>
    <dgm:pt modelId="{3CB9A941-5936-4A60-972C-0641D1B00C44}" type="pres">
      <dgm:prSet presAssocID="{D80D7519-48D4-45F1-96C4-C9D32641E734}" presName="thickLine" presStyleLbl="alignNode1" presStyleIdx="2" presStyleCnt="5"/>
      <dgm:spPr/>
    </dgm:pt>
    <dgm:pt modelId="{EAA76EA0-6E64-4796-9FD6-6A8C3122F78E}" type="pres">
      <dgm:prSet presAssocID="{D80D7519-48D4-45F1-96C4-C9D32641E734}" presName="horz1" presStyleCnt="0"/>
      <dgm:spPr/>
    </dgm:pt>
    <dgm:pt modelId="{7293CF9D-CCBC-4CF5-AE3E-2D06D5EE4351}" type="pres">
      <dgm:prSet presAssocID="{D80D7519-48D4-45F1-96C4-C9D32641E734}" presName="tx1" presStyleLbl="revTx" presStyleIdx="2" presStyleCnt="5"/>
      <dgm:spPr/>
    </dgm:pt>
    <dgm:pt modelId="{1F11CE75-4DFD-4BA5-8B6E-5E25770F4F67}" type="pres">
      <dgm:prSet presAssocID="{D80D7519-48D4-45F1-96C4-C9D32641E734}" presName="vert1" presStyleCnt="0"/>
      <dgm:spPr/>
    </dgm:pt>
    <dgm:pt modelId="{BBA429D8-BF6B-4EFE-872E-D2EE9E7FEB77}" type="pres">
      <dgm:prSet presAssocID="{1BD60F8D-C918-45B4-BEE8-EBA106C47A3A}" presName="thickLine" presStyleLbl="alignNode1" presStyleIdx="3" presStyleCnt="5"/>
      <dgm:spPr/>
    </dgm:pt>
    <dgm:pt modelId="{78444D24-6BA5-466F-91A3-9091158DE927}" type="pres">
      <dgm:prSet presAssocID="{1BD60F8D-C918-45B4-BEE8-EBA106C47A3A}" presName="horz1" presStyleCnt="0"/>
      <dgm:spPr/>
    </dgm:pt>
    <dgm:pt modelId="{7ED33C1C-15E7-474C-B81E-374D8F68BCB1}" type="pres">
      <dgm:prSet presAssocID="{1BD60F8D-C918-45B4-BEE8-EBA106C47A3A}" presName="tx1" presStyleLbl="revTx" presStyleIdx="3" presStyleCnt="5"/>
      <dgm:spPr/>
    </dgm:pt>
    <dgm:pt modelId="{61D0DE69-C788-4EF0-88A0-E86E03048814}" type="pres">
      <dgm:prSet presAssocID="{1BD60F8D-C918-45B4-BEE8-EBA106C47A3A}" presName="vert1" presStyleCnt="0"/>
      <dgm:spPr/>
    </dgm:pt>
    <dgm:pt modelId="{5E821787-60CA-4308-90A9-49AF2DF768E7}" type="pres">
      <dgm:prSet presAssocID="{DA36C005-46AD-41B7-8052-3B6359435A49}" presName="thickLine" presStyleLbl="alignNode1" presStyleIdx="4" presStyleCnt="5"/>
      <dgm:spPr/>
    </dgm:pt>
    <dgm:pt modelId="{DEA43C4A-8B77-404C-833D-7106770428DE}" type="pres">
      <dgm:prSet presAssocID="{DA36C005-46AD-41B7-8052-3B6359435A49}" presName="horz1" presStyleCnt="0"/>
      <dgm:spPr/>
    </dgm:pt>
    <dgm:pt modelId="{DF74CEC9-7777-4B37-862C-430D006FE306}" type="pres">
      <dgm:prSet presAssocID="{DA36C005-46AD-41B7-8052-3B6359435A49}" presName="tx1" presStyleLbl="revTx" presStyleIdx="4" presStyleCnt="5"/>
      <dgm:spPr/>
    </dgm:pt>
    <dgm:pt modelId="{CE99C39C-F2D8-4F88-90D3-DF0CB8315377}" type="pres">
      <dgm:prSet presAssocID="{DA36C005-46AD-41B7-8052-3B6359435A49}" presName="vert1" presStyleCnt="0"/>
      <dgm:spPr/>
    </dgm:pt>
  </dgm:ptLst>
  <dgm:cxnLst>
    <dgm:cxn modelId="{6F02A921-40A8-4845-AFB0-0600C2214A81}" srcId="{F8F9C390-2C13-4339-96EB-A8BB85762991}" destId="{D80D7519-48D4-45F1-96C4-C9D32641E734}" srcOrd="2" destOrd="0" parTransId="{2A5856AE-C378-45ED-BA9E-A3311D5F6B38}" sibTransId="{5D344F7D-AFD7-438D-B717-17A54830614E}"/>
    <dgm:cxn modelId="{EA34D32C-0E86-4763-A8CE-4185C1FCE034}" type="presOf" srcId="{DA36C005-46AD-41B7-8052-3B6359435A49}" destId="{DF74CEC9-7777-4B37-862C-430D006FE306}" srcOrd="0" destOrd="0" presId="urn:microsoft.com/office/officeart/2008/layout/LinedList"/>
    <dgm:cxn modelId="{F6DA5E6F-7001-4482-84DD-FA922DB0454B}" srcId="{F8F9C390-2C13-4339-96EB-A8BB85762991}" destId="{90778776-425C-4329-B558-FF183E0E0414}" srcOrd="1" destOrd="0" parTransId="{48F87AAB-41AB-48B9-875F-AC3FCCA87A45}" sibTransId="{39EEB3E8-3627-4776-B28B-AF39409EC66F}"/>
    <dgm:cxn modelId="{20905E7B-FB13-46E2-A501-7F6C5053F3CA}" type="presOf" srcId="{F8F9C390-2C13-4339-96EB-A8BB85762991}" destId="{40B9209E-3D71-4173-86F5-75A30292246B}" srcOrd="0" destOrd="0" presId="urn:microsoft.com/office/officeart/2008/layout/LinedList"/>
    <dgm:cxn modelId="{88347886-F3DC-4DEA-B52D-A8BA29D8ED80}" srcId="{F8F9C390-2C13-4339-96EB-A8BB85762991}" destId="{DA36C005-46AD-41B7-8052-3B6359435A49}" srcOrd="4" destOrd="0" parTransId="{A9654815-A398-4581-AA27-2746B9166A5F}" sibTransId="{6AB4A79D-3257-49C2-B04C-0F0E65C443E9}"/>
    <dgm:cxn modelId="{29985E8F-65A7-461C-B276-A351F7DB6625}" type="presOf" srcId="{D80D7519-48D4-45F1-96C4-C9D32641E734}" destId="{7293CF9D-CCBC-4CF5-AE3E-2D06D5EE4351}" srcOrd="0" destOrd="0" presId="urn:microsoft.com/office/officeart/2008/layout/LinedList"/>
    <dgm:cxn modelId="{173F05AE-17C1-4790-B369-0C4AC2C4A450}" type="presOf" srcId="{31C9B734-F3B7-4A66-8E1E-601014FE0B93}" destId="{5DAAAAF4-2602-4D78-8F37-BC3B4FE6B66F}" srcOrd="0" destOrd="0" presId="urn:microsoft.com/office/officeart/2008/layout/LinedList"/>
    <dgm:cxn modelId="{F94C1BD7-76F8-4EC2-ADA3-3310120E945E}" srcId="{F8F9C390-2C13-4339-96EB-A8BB85762991}" destId="{31C9B734-F3B7-4A66-8E1E-601014FE0B93}" srcOrd="0" destOrd="0" parTransId="{C186237A-E0F8-4355-B461-DF8C5C5449B1}" sibTransId="{F9261780-4012-4813-BF07-33550C7145C6}"/>
    <dgm:cxn modelId="{ABE68EDB-C3AE-4DF2-A77E-EC72D66BCB6E}" type="presOf" srcId="{90778776-425C-4329-B558-FF183E0E0414}" destId="{833CA879-7CB1-44CA-95D9-8A6BBEA659BC}" srcOrd="0" destOrd="0" presId="urn:microsoft.com/office/officeart/2008/layout/LinedList"/>
    <dgm:cxn modelId="{50FE7EF5-E92C-484A-A8A1-4A2A80C5F5A8}" srcId="{F8F9C390-2C13-4339-96EB-A8BB85762991}" destId="{1BD60F8D-C918-45B4-BEE8-EBA106C47A3A}" srcOrd="3" destOrd="0" parTransId="{48FC97E8-7DFC-4B96-A533-C75AD8B18EFA}" sibTransId="{0E6530BA-3FD2-4694-8697-57BBDA48E092}"/>
    <dgm:cxn modelId="{180168F6-D71F-40A6-B600-BCA49DB18D8E}" type="presOf" srcId="{1BD60F8D-C918-45B4-BEE8-EBA106C47A3A}" destId="{7ED33C1C-15E7-474C-B81E-374D8F68BCB1}" srcOrd="0" destOrd="0" presId="urn:microsoft.com/office/officeart/2008/layout/LinedList"/>
    <dgm:cxn modelId="{D516E54F-B24C-4AA3-8EED-0C6C043A5A45}" type="presParOf" srcId="{40B9209E-3D71-4173-86F5-75A30292246B}" destId="{EF91EF26-9973-4479-8B2F-7357EBA4A98F}" srcOrd="0" destOrd="0" presId="urn:microsoft.com/office/officeart/2008/layout/LinedList"/>
    <dgm:cxn modelId="{BF6EC837-93E7-4F75-AABA-601A43D8E2A9}" type="presParOf" srcId="{40B9209E-3D71-4173-86F5-75A30292246B}" destId="{93BD0674-EEE4-4EB8-873A-12F919E35F3D}" srcOrd="1" destOrd="0" presId="urn:microsoft.com/office/officeart/2008/layout/LinedList"/>
    <dgm:cxn modelId="{79CF2D6B-8D1C-437A-B917-E374A35BAB5B}" type="presParOf" srcId="{93BD0674-EEE4-4EB8-873A-12F919E35F3D}" destId="{5DAAAAF4-2602-4D78-8F37-BC3B4FE6B66F}" srcOrd="0" destOrd="0" presId="urn:microsoft.com/office/officeart/2008/layout/LinedList"/>
    <dgm:cxn modelId="{7784BC5C-887D-44D7-8268-BE963D4870C7}" type="presParOf" srcId="{93BD0674-EEE4-4EB8-873A-12F919E35F3D}" destId="{E9ACB2B4-2B43-4457-8107-6BD81038CB55}" srcOrd="1" destOrd="0" presId="urn:microsoft.com/office/officeart/2008/layout/LinedList"/>
    <dgm:cxn modelId="{8A87C78C-F36F-42E5-B5BD-DCE1B2E49563}" type="presParOf" srcId="{40B9209E-3D71-4173-86F5-75A30292246B}" destId="{EA421371-6F73-4210-95CB-9F17731F9695}" srcOrd="2" destOrd="0" presId="urn:microsoft.com/office/officeart/2008/layout/LinedList"/>
    <dgm:cxn modelId="{1425E38F-1166-462D-8ACB-ED2B0E184594}" type="presParOf" srcId="{40B9209E-3D71-4173-86F5-75A30292246B}" destId="{A07A4C20-6B8A-4B98-8307-0818CA8EE90E}" srcOrd="3" destOrd="0" presId="urn:microsoft.com/office/officeart/2008/layout/LinedList"/>
    <dgm:cxn modelId="{B6ED2E71-14C7-4AAD-A57A-C637F000C8EF}" type="presParOf" srcId="{A07A4C20-6B8A-4B98-8307-0818CA8EE90E}" destId="{833CA879-7CB1-44CA-95D9-8A6BBEA659BC}" srcOrd="0" destOrd="0" presId="urn:microsoft.com/office/officeart/2008/layout/LinedList"/>
    <dgm:cxn modelId="{8EDEE154-9D8B-4293-B58A-612098D4F4E7}" type="presParOf" srcId="{A07A4C20-6B8A-4B98-8307-0818CA8EE90E}" destId="{6F4921C9-1F44-4904-9CA6-8C2693EBCA92}" srcOrd="1" destOrd="0" presId="urn:microsoft.com/office/officeart/2008/layout/LinedList"/>
    <dgm:cxn modelId="{BE14C96A-A1BB-4DB1-A6DC-2149FAA2771E}" type="presParOf" srcId="{40B9209E-3D71-4173-86F5-75A30292246B}" destId="{3CB9A941-5936-4A60-972C-0641D1B00C44}" srcOrd="4" destOrd="0" presId="urn:microsoft.com/office/officeart/2008/layout/LinedList"/>
    <dgm:cxn modelId="{A9750700-AE69-42D8-9A03-BEACC5EF5852}" type="presParOf" srcId="{40B9209E-3D71-4173-86F5-75A30292246B}" destId="{EAA76EA0-6E64-4796-9FD6-6A8C3122F78E}" srcOrd="5" destOrd="0" presId="urn:microsoft.com/office/officeart/2008/layout/LinedList"/>
    <dgm:cxn modelId="{A47E0D80-98C3-4379-B48D-574FAF4D3C97}" type="presParOf" srcId="{EAA76EA0-6E64-4796-9FD6-6A8C3122F78E}" destId="{7293CF9D-CCBC-4CF5-AE3E-2D06D5EE4351}" srcOrd="0" destOrd="0" presId="urn:microsoft.com/office/officeart/2008/layout/LinedList"/>
    <dgm:cxn modelId="{472038BA-534B-4135-9F16-80D5C0DFAEFB}" type="presParOf" srcId="{EAA76EA0-6E64-4796-9FD6-6A8C3122F78E}" destId="{1F11CE75-4DFD-4BA5-8B6E-5E25770F4F67}" srcOrd="1" destOrd="0" presId="urn:microsoft.com/office/officeart/2008/layout/LinedList"/>
    <dgm:cxn modelId="{A9C5F89B-7C67-4763-8D81-4E2E9C1EE607}" type="presParOf" srcId="{40B9209E-3D71-4173-86F5-75A30292246B}" destId="{BBA429D8-BF6B-4EFE-872E-D2EE9E7FEB77}" srcOrd="6" destOrd="0" presId="urn:microsoft.com/office/officeart/2008/layout/LinedList"/>
    <dgm:cxn modelId="{37CD7784-8885-4997-AB8D-BE93E8B6FE4A}" type="presParOf" srcId="{40B9209E-3D71-4173-86F5-75A30292246B}" destId="{78444D24-6BA5-466F-91A3-9091158DE927}" srcOrd="7" destOrd="0" presId="urn:microsoft.com/office/officeart/2008/layout/LinedList"/>
    <dgm:cxn modelId="{F610B2D1-108A-48E5-9323-ABDCDEFA434E}" type="presParOf" srcId="{78444D24-6BA5-466F-91A3-9091158DE927}" destId="{7ED33C1C-15E7-474C-B81E-374D8F68BCB1}" srcOrd="0" destOrd="0" presId="urn:microsoft.com/office/officeart/2008/layout/LinedList"/>
    <dgm:cxn modelId="{B94CF4E0-C709-4DEE-A2A9-B675F71606D3}" type="presParOf" srcId="{78444D24-6BA5-466F-91A3-9091158DE927}" destId="{61D0DE69-C788-4EF0-88A0-E86E03048814}" srcOrd="1" destOrd="0" presId="urn:microsoft.com/office/officeart/2008/layout/LinedList"/>
    <dgm:cxn modelId="{4695A710-F156-40CA-A66E-DFD8BDB77E0C}" type="presParOf" srcId="{40B9209E-3D71-4173-86F5-75A30292246B}" destId="{5E821787-60CA-4308-90A9-49AF2DF768E7}" srcOrd="8" destOrd="0" presId="urn:microsoft.com/office/officeart/2008/layout/LinedList"/>
    <dgm:cxn modelId="{3C486091-5DBA-4C54-B7C2-77475C014E82}" type="presParOf" srcId="{40B9209E-3D71-4173-86F5-75A30292246B}" destId="{DEA43C4A-8B77-404C-833D-7106770428DE}" srcOrd="9" destOrd="0" presId="urn:microsoft.com/office/officeart/2008/layout/LinedList"/>
    <dgm:cxn modelId="{F8D7E97B-94FE-4D84-B7EA-F3227BD2FEE1}" type="presParOf" srcId="{DEA43C4A-8B77-404C-833D-7106770428DE}" destId="{DF74CEC9-7777-4B37-862C-430D006FE306}" srcOrd="0" destOrd="0" presId="urn:microsoft.com/office/officeart/2008/layout/LinedList"/>
    <dgm:cxn modelId="{48F83C36-29B1-4BBE-AA29-E5A42B3E428D}" type="presParOf" srcId="{DEA43C4A-8B77-404C-833D-7106770428DE}" destId="{CE99C39C-F2D8-4F88-90D3-DF0CB831537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1EF26-9973-4479-8B2F-7357EBA4A98F}">
      <dsp:nvSpPr>
        <dsp:cNvPr id="0" name=""/>
        <dsp:cNvSpPr/>
      </dsp:nvSpPr>
      <dsp:spPr>
        <a:xfrm>
          <a:off x="0" y="531"/>
          <a:ext cx="53933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AAAAF4-2602-4D78-8F37-BC3B4FE6B66F}">
      <dsp:nvSpPr>
        <dsp:cNvPr id="0" name=""/>
        <dsp:cNvSpPr/>
      </dsp:nvSpPr>
      <dsp:spPr>
        <a:xfrm>
          <a:off x="0" y="531"/>
          <a:ext cx="539336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Lê Duy Hiếu</a:t>
          </a:r>
        </a:p>
      </dsp:txBody>
      <dsp:txXfrm>
        <a:off x="0" y="531"/>
        <a:ext cx="5393361" cy="870055"/>
      </dsp:txXfrm>
    </dsp:sp>
    <dsp:sp modelId="{EA421371-6F73-4210-95CB-9F17731F9695}">
      <dsp:nvSpPr>
        <dsp:cNvPr id="0" name=""/>
        <dsp:cNvSpPr/>
      </dsp:nvSpPr>
      <dsp:spPr>
        <a:xfrm>
          <a:off x="0" y="870586"/>
          <a:ext cx="53933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CA879-7CB1-44CA-95D9-8A6BBEA659BC}">
      <dsp:nvSpPr>
        <dsp:cNvPr id="0" name=""/>
        <dsp:cNvSpPr/>
      </dsp:nvSpPr>
      <dsp:spPr>
        <a:xfrm>
          <a:off x="0" y="870586"/>
          <a:ext cx="539336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Lê Phạm Long</a:t>
          </a:r>
        </a:p>
      </dsp:txBody>
      <dsp:txXfrm>
        <a:off x="0" y="870586"/>
        <a:ext cx="5393361" cy="870055"/>
      </dsp:txXfrm>
    </dsp:sp>
    <dsp:sp modelId="{3CB9A941-5936-4A60-972C-0641D1B00C44}">
      <dsp:nvSpPr>
        <dsp:cNvPr id="0" name=""/>
        <dsp:cNvSpPr/>
      </dsp:nvSpPr>
      <dsp:spPr>
        <a:xfrm>
          <a:off x="0" y="1740641"/>
          <a:ext cx="53933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93CF9D-CCBC-4CF5-AE3E-2D06D5EE4351}">
      <dsp:nvSpPr>
        <dsp:cNvPr id="0" name=""/>
        <dsp:cNvSpPr/>
      </dsp:nvSpPr>
      <dsp:spPr>
        <a:xfrm>
          <a:off x="0" y="1740641"/>
          <a:ext cx="539336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Đỗ Minh Hiếu</a:t>
          </a:r>
        </a:p>
      </dsp:txBody>
      <dsp:txXfrm>
        <a:off x="0" y="1740641"/>
        <a:ext cx="5393361" cy="870055"/>
      </dsp:txXfrm>
    </dsp:sp>
    <dsp:sp modelId="{BBA429D8-BF6B-4EFE-872E-D2EE9E7FEB77}">
      <dsp:nvSpPr>
        <dsp:cNvPr id="0" name=""/>
        <dsp:cNvSpPr/>
      </dsp:nvSpPr>
      <dsp:spPr>
        <a:xfrm>
          <a:off x="0" y="2610696"/>
          <a:ext cx="53933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33C1C-15E7-474C-B81E-374D8F68BCB1}">
      <dsp:nvSpPr>
        <dsp:cNvPr id="0" name=""/>
        <dsp:cNvSpPr/>
      </dsp:nvSpPr>
      <dsp:spPr>
        <a:xfrm>
          <a:off x="0" y="2610696"/>
          <a:ext cx="539336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Triệu Cơ Lương</a:t>
          </a:r>
        </a:p>
      </dsp:txBody>
      <dsp:txXfrm>
        <a:off x="0" y="2610696"/>
        <a:ext cx="5393361" cy="870055"/>
      </dsp:txXfrm>
    </dsp:sp>
    <dsp:sp modelId="{5E821787-60CA-4308-90A9-49AF2DF768E7}">
      <dsp:nvSpPr>
        <dsp:cNvPr id="0" name=""/>
        <dsp:cNvSpPr/>
      </dsp:nvSpPr>
      <dsp:spPr>
        <a:xfrm>
          <a:off x="0" y="3480751"/>
          <a:ext cx="539336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74CEC9-7777-4B37-862C-430D006FE306}">
      <dsp:nvSpPr>
        <dsp:cNvPr id="0" name=""/>
        <dsp:cNvSpPr/>
      </dsp:nvSpPr>
      <dsp:spPr>
        <a:xfrm>
          <a:off x="0" y="3480751"/>
          <a:ext cx="5393361"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Nguyễn Tuấn Anh</a:t>
          </a:r>
        </a:p>
      </dsp:txBody>
      <dsp:txXfrm>
        <a:off x="0" y="3480751"/>
        <a:ext cx="5393361" cy="8700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5/10/2023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5/10/2023</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5/10/2023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5/10/2023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5/10/2023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5/10/2023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5/10/2023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5/10/2023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5/10/2023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5/10/2023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5/10/2023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5/10/2023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085189"/>
            <a:ext cx="7342482" cy="1631134"/>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Phát triển phần mềm phân tán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885517"/>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err="1"/>
              <a:t>Chủ</a:t>
            </a:r>
            <a:r>
              <a:rPr lang="en-US" sz="2800" b="0"/>
              <a:t> </a:t>
            </a:r>
            <a:r>
              <a:rPr lang="en-US" sz="2800" b="0" err="1"/>
              <a:t>đề</a:t>
            </a:r>
            <a:r>
              <a:rPr lang="en-US" sz="2800" b="0"/>
              <a:t>: Website chuyển file bằng giao thức Peer-to-Peer, BitTorrent.</a:t>
            </a: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1</a:t>
            </a:fld>
            <a:endParaRPr lang="en-US"/>
          </a:p>
        </p:txBody>
      </p:sp>
    </p:spTree>
    <p:extLst>
      <p:ext uri="{BB962C8B-B14F-4D97-AF65-F5344CB8AC3E}">
        <p14:creationId xmlns:p14="http://schemas.microsoft.com/office/powerpoint/2010/main" val="743172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Hình ảnh 6">
            <a:extLst>
              <a:ext uri="{FF2B5EF4-FFF2-40B4-BE49-F238E27FC236}">
                <a16:creationId xmlns:a16="http://schemas.microsoft.com/office/drawing/2014/main" id="{D618AFA7-B2B5-23EA-32CB-4DF617092393}"/>
              </a:ext>
            </a:extLst>
          </p:cNvPr>
          <p:cNvPicPr>
            <a:picLocks noChangeAspect="1"/>
          </p:cNvPicPr>
          <p:nvPr/>
        </p:nvPicPr>
        <p:blipFill rotWithShape="1">
          <a:blip r:embed="rId2"/>
          <a:srcRect t="28693" b="1562"/>
          <a:stretch/>
        </p:blipFill>
        <p:spPr>
          <a:xfrm>
            <a:off x="20" y="10"/>
            <a:ext cx="12191980" cy="412412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hỗ dành sẵn cho Văn bản 2">
            <a:extLst>
              <a:ext uri="{FF2B5EF4-FFF2-40B4-BE49-F238E27FC236}">
                <a16:creationId xmlns:a16="http://schemas.microsoft.com/office/drawing/2014/main" id="{38FB423F-4BF4-7BF6-B9DB-2E5C218AE7EF}"/>
              </a:ext>
            </a:extLst>
          </p:cNvPr>
          <p:cNvSpPr>
            <a:spLocks noGrp="1"/>
          </p:cNvSpPr>
          <p:nvPr>
            <p:ph sz="quarter" idx="13"/>
          </p:nvPr>
        </p:nvSpPr>
        <p:spPr>
          <a:xfrm>
            <a:off x="1298714" y="4124131"/>
            <a:ext cx="9594572" cy="2452687"/>
          </a:xfrm>
        </p:spPr>
        <p:txBody>
          <a:bodyPr vert="horz" lIns="91440" tIns="45720" rIns="91440" bIns="45720" rtlCol="0" anchor="ctr">
            <a:normAutofit/>
          </a:bodyPr>
          <a:lstStyle/>
          <a:p>
            <a:pPr algn="just"/>
            <a:r>
              <a:rPr lang="en-US" sz="2000">
                <a:effectLst/>
                <a:latin typeface="+mn-lt"/>
                <a:ea typeface="+mn-ea"/>
                <a:cs typeface="+mn-cs"/>
              </a:rPr>
              <a:t>Bước 3: File yml sẽ được tạo với nội dung đã có sẵn. Chỉnh sửa cho hợp lý rồi ấn nút “Commit changes…” và xác nhận commit.</a:t>
            </a:r>
            <a:endParaRPr lang="en-US" sz="2000">
              <a:latin typeface="+mn-lt"/>
              <a:ea typeface="+mn-ea"/>
              <a:cs typeface="+mn-cs"/>
            </a:endParaRPr>
          </a:p>
          <a:p>
            <a:pPr algn="just"/>
            <a:r>
              <a:rPr lang="en-US" sz="2000">
                <a:effectLst/>
                <a:latin typeface="+mn-lt"/>
                <a:ea typeface="+mn-ea"/>
                <a:cs typeface="+mn-cs"/>
              </a:rPr>
              <a:t>Bước 4: Vậy là workflow đã tạo thành công. Chúng ta có thể kiểm tra thông tin bằng cách ấn vào tab actions.</a:t>
            </a:r>
          </a:p>
        </p:txBody>
      </p:sp>
      <p:sp>
        <p:nvSpPr>
          <p:cNvPr id="4" name="Chỗ dành sẵn cho Số hiệu Bản chiếu 3">
            <a:extLst>
              <a:ext uri="{FF2B5EF4-FFF2-40B4-BE49-F238E27FC236}">
                <a16:creationId xmlns:a16="http://schemas.microsoft.com/office/drawing/2014/main" id="{2F1BB106-8289-B70A-2C10-A31458573E61}"/>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9EA0BE3B-158A-4EDF-80DC-E394A0D1600F}" type="slidenum">
              <a:rPr lang="en-US" b="0">
                <a:solidFill>
                  <a:schemeClr val="tx1">
                    <a:lumMod val="75000"/>
                    <a:lumOff val="25000"/>
                  </a:schemeClr>
                </a:solidFill>
                <a:latin typeface="Calibri" panose="020F0502020204030204"/>
                <a:ea typeface="+mn-ea"/>
                <a:cs typeface="+mn-cs"/>
              </a:rPr>
              <a:pPr>
                <a:spcAft>
                  <a:spcPts val="600"/>
                </a:spcAft>
                <a:defRPr/>
              </a:pPr>
              <a:t>10</a:t>
            </a:fld>
            <a:endParaRPr lang="en-US" b="0">
              <a:solidFill>
                <a:schemeClr val="tx1">
                  <a:lumMod val="75000"/>
                  <a:lumOff val="25000"/>
                </a:schemeClr>
              </a:solidFill>
              <a:latin typeface="Calibri" panose="020F0502020204030204"/>
              <a:ea typeface="+mn-ea"/>
              <a:cs typeface="+mn-cs"/>
            </a:endParaRPr>
          </a:p>
        </p:txBody>
      </p:sp>
    </p:spTree>
    <p:extLst>
      <p:ext uri="{BB962C8B-B14F-4D97-AF65-F5344CB8AC3E}">
        <p14:creationId xmlns:p14="http://schemas.microsoft.com/office/powerpoint/2010/main" val="2840959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Hình ảnh 5">
            <a:extLst>
              <a:ext uri="{FF2B5EF4-FFF2-40B4-BE49-F238E27FC236}">
                <a16:creationId xmlns:a16="http://schemas.microsoft.com/office/drawing/2014/main" id="{BBE16D7B-1FE0-DDA7-FFE6-D2D8F4A98954}"/>
              </a:ext>
            </a:extLst>
          </p:cNvPr>
          <p:cNvPicPr>
            <a:picLocks noChangeAspect="1"/>
          </p:cNvPicPr>
          <p:nvPr/>
        </p:nvPicPr>
        <p:blipFill>
          <a:blip r:embed="rId2"/>
          <a:stretch>
            <a:fillRect/>
          </a:stretch>
        </p:blipFill>
        <p:spPr>
          <a:xfrm>
            <a:off x="135889" y="190219"/>
            <a:ext cx="9232046" cy="3699735"/>
          </a:xfrm>
          <a:prstGeom prst="rect">
            <a:avLst/>
          </a:prstGeom>
        </p:spPr>
      </p:pic>
      <p:sp>
        <p:nvSpPr>
          <p:cNvPr id="4" name="Chỗ dành sẵn cho Nội dung 3">
            <a:extLst>
              <a:ext uri="{FF2B5EF4-FFF2-40B4-BE49-F238E27FC236}">
                <a16:creationId xmlns:a16="http://schemas.microsoft.com/office/drawing/2014/main" id="{445260DD-4C4C-CAA3-B1AB-0E61C3B7D2F0}"/>
              </a:ext>
            </a:extLst>
          </p:cNvPr>
          <p:cNvSpPr>
            <a:spLocks noGrp="1"/>
          </p:cNvSpPr>
          <p:nvPr>
            <p:ph sz="quarter" idx="13"/>
          </p:nvPr>
        </p:nvSpPr>
        <p:spPr>
          <a:xfrm>
            <a:off x="1520524" y="4313036"/>
            <a:ext cx="9150949" cy="1641310"/>
          </a:xfrm>
        </p:spPr>
        <p:txBody>
          <a:bodyPr vert="horz" lIns="91440" tIns="45720" rIns="91440" bIns="45720" rtlCol="0" anchor="t">
            <a:noAutofit/>
          </a:bodyPr>
          <a:lstStyle/>
          <a:p>
            <a:pPr algn="just"/>
            <a:r>
              <a:rPr lang="en-US" sz="2000">
                <a:latin typeface="+mn-lt"/>
                <a:ea typeface="+mn-ea"/>
                <a:cs typeface="+mn-cs"/>
              </a:rPr>
              <a:t>Bước 5: Lựa chọn branch deploy. Vào tab Settings </a:t>
            </a:r>
            <a:r>
              <a:rPr lang="en-US" sz="2000">
                <a:latin typeface="+mn-lt"/>
                <a:ea typeface="+mn-ea"/>
                <a:cs typeface="+mn-cs"/>
                <a:sym typeface="Wingdings" panose="05000000000000000000" pitchFamily="2" charset="2"/>
              </a:rPr>
              <a:t> Pages. Lựa chọn branch deploy ở dưới phần Branch.</a:t>
            </a:r>
          </a:p>
          <a:p>
            <a:pPr algn="just"/>
            <a:r>
              <a:rPr lang="en-US" sz="2000">
                <a:latin typeface="+mn-lt"/>
                <a:ea typeface="+mn-ea"/>
                <a:cs typeface="+mn-cs"/>
                <a:sym typeface="Wingdings" panose="05000000000000000000" pitchFamily="2" charset="2"/>
              </a:rPr>
              <a:t>Bước 6: Quay lại tab Code. Nếu workflow chạy thành công, website sẽ được tạo ra. Ta sẽ thấy có phần Environments hiện lên ở dưới Packages và trên Language. Chọn link ở Environments và ấn View deployment, ta sẽ chuyển sang trang web vừa tạo.</a:t>
            </a:r>
            <a:endParaRPr lang="en-US" sz="2000">
              <a:latin typeface="+mn-lt"/>
              <a:ea typeface="+mn-ea"/>
              <a:cs typeface="+mn-cs"/>
            </a:endParaRPr>
          </a:p>
        </p:txBody>
      </p:sp>
      <p:sp>
        <p:nvSpPr>
          <p:cNvPr id="19"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ỗ dành sẵn cho Số hiệu Bản chiếu 1">
            <a:extLst>
              <a:ext uri="{FF2B5EF4-FFF2-40B4-BE49-F238E27FC236}">
                <a16:creationId xmlns:a16="http://schemas.microsoft.com/office/drawing/2014/main" id="{50ABAC6B-77D2-5CA8-8BF2-59D20502C9C3}"/>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9EA0BE3B-158A-4EDF-80DC-E394A0D1600F}" type="slidenum">
              <a:rPr lang="en-US" sz="1100">
                <a:solidFill>
                  <a:srgbClr val="FFFFFF"/>
                </a:solidFill>
                <a:latin typeface="+mn-lt"/>
                <a:ea typeface="+mn-ea"/>
                <a:cs typeface="+mn-cs"/>
              </a:rPr>
              <a:pPr>
                <a:spcAft>
                  <a:spcPts val="600"/>
                </a:spcAft>
              </a:pPr>
              <a:t>11</a:t>
            </a:fld>
            <a:endParaRPr lang="en-US" sz="1100">
              <a:solidFill>
                <a:srgbClr val="FFFFFF"/>
              </a:solidFill>
              <a:latin typeface="+mn-lt"/>
              <a:ea typeface="+mn-ea"/>
              <a:cs typeface="+mn-cs"/>
            </a:endParaRPr>
          </a:p>
        </p:txBody>
      </p:sp>
      <p:pic>
        <p:nvPicPr>
          <p:cNvPr id="10" name="Hình ảnh 9">
            <a:extLst>
              <a:ext uri="{FF2B5EF4-FFF2-40B4-BE49-F238E27FC236}">
                <a16:creationId xmlns:a16="http://schemas.microsoft.com/office/drawing/2014/main" id="{347ADF3A-C242-BB0D-A256-0AA004D16C12}"/>
              </a:ext>
            </a:extLst>
          </p:cNvPr>
          <p:cNvPicPr>
            <a:picLocks noChangeAspect="1"/>
          </p:cNvPicPr>
          <p:nvPr/>
        </p:nvPicPr>
        <p:blipFill>
          <a:blip r:embed="rId3"/>
          <a:stretch>
            <a:fillRect/>
          </a:stretch>
        </p:blipFill>
        <p:spPr>
          <a:xfrm>
            <a:off x="9503824" y="190219"/>
            <a:ext cx="2524400" cy="3647543"/>
          </a:xfrm>
          <a:prstGeom prst="rect">
            <a:avLst/>
          </a:prstGeom>
        </p:spPr>
      </p:pic>
    </p:spTree>
    <p:extLst>
      <p:ext uri="{BB962C8B-B14F-4D97-AF65-F5344CB8AC3E}">
        <p14:creationId xmlns:p14="http://schemas.microsoft.com/office/powerpoint/2010/main" val="3572608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êu đề 2">
            <a:extLst>
              <a:ext uri="{FF2B5EF4-FFF2-40B4-BE49-F238E27FC236}">
                <a16:creationId xmlns:a16="http://schemas.microsoft.com/office/drawing/2014/main" id="{19AFAAAA-4F0B-DC07-2735-27DE12E2DBDD}"/>
              </a:ext>
            </a:extLst>
          </p:cNvPr>
          <p:cNvSpPr>
            <a:spLocks noGrp="1"/>
          </p:cNvSpPr>
          <p:nvPr>
            <p:ph type="title"/>
          </p:nvPr>
        </p:nvSpPr>
        <p:spPr>
          <a:xfrm>
            <a:off x="838201" y="643467"/>
            <a:ext cx="2287554" cy="1800526"/>
          </a:xfrm>
        </p:spPr>
        <p:txBody>
          <a:bodyPr vert="horz" lIns="91440" tIns="45720" rIns="91440" bIns="45720" rtlCol="0" anchor="ctr">
            <a:normAutofit/>
          </a:bodyPr>
          <a:lstStyle/>
          <a:p>
            <a:r>
              <a:rPr lang="en-US" sz="4400" kern="1200">
                <a:solidFill>
                  <a:schemeClr val="tx1"/>
                </a:solidFill>
                <a:latin typeface="+mj-lt"/>
                <a:ea typeface="+mj-ea"/>
                <a:cs typeface="+mj-cs"/>
              </a:rPr>
              <a:t>Kết thúc</a:t>
            </a:r>
          </a:p>
        </p:txBody>
      </p:sp>
      <p:sp>
        <p:nvSpPr>
          <p:cNvPr id="4" name="Chỗ dành sẵn cho Nội dung 3">
            <a:extLst>
              <a:ext uri="{FF2B5EF4-FFF2-40B4-BE49-F238E27FC236}">
                <a16:creationId xmlns:a16="http://schemas.microsoft.com/office/drawing/2014/main" id="{C1C8975F-BE63-D752-556F-0C676C848AAE}"/>
              </a:ext>
            </a:extLst>
          </p:cNvPr>
          <p:cNvSpPr>
            <a:spLocks noGrp="1"/>
          </p:cNvSpPr>
          <p:nvPr>
            <p:ph sz="quarter" idx="13"/>
          </p:nvPr>
        </p:nvSpPr>
        <p:spPr>
          <a:xfrm>
            <a:off x="838201" y="2623381"/>
            <a:ext cx="3888528" cy="3553581"/>
          </a:xfrm>
        </p:spPr>
        <p:txBody>
          <a:bodyPr vert="horz" lIns="91440" tIns="45720" rIns="91440" bIns="45720" rtlCol="0">
            <a:normAutofit/>
          </a:bodyPr>
          <a:lstStyle/>
          <a:p>
            <a:pPr marL="0" indent="0" algn="just">
              <a:buNone/>
            </a:pPr>
            <a:r>
              <a:rPr lang="en-US" sz="2000">
                <a:latin typeface="+mn-lt"/>
                <a:ea typeface="+mn-ea"/>
                <a:cs typeface="+mn-cs"/>
              </a:rPr>
              <a:t>Như vậy, ta đã tạo trang web thành công. Mỗi lần branch deploy được cập nhật, trang web cũng sẽ tự được xây dựng lại. Nên nhớ ngoài deploy trang web ra thì còn có rất nhiều các template workflow khác để mọi người sử dụng và thử nghiệm.</a:t>
            </a:r>
          </a:p>
        </p:txBody>
      </p:sp>
      <p:pic>
        <p:nvPicPr>
          <p:cNvPr id="6" name="Hình ảnh 5">
            <a:extLst>
              <a:ext uri="{FF2B5EF4-FFF2-40B4-BE49-F238E27FC236}">
                <a16:creationId xmlns:a16="http://schemas.microsoft.com/office/drawing/2014/main" id="{B1621363-2EEF-984E-9845-24437B6F52CE}"/>
              </a:ext>
            </a:extLst>
          </p:cNvPr>
          <p:cNvPicPr>
            <a:picLocks noChangeAspect="1"/>
          </p:cNvPicPr>
          <p:nvPr/>
        </p:nvPicPr>
        <p:blipFill>
          <a:blip r:embed="rId2"/>
          <a:stretch>
            <a:fillRect/>
          </a:stretch>
        </p:blipFill>
        <p:spPr>
          <a:xfrm>
            <a:off x="6390438" y="418764"/>
            <a:ext cx="5179520" cy="5801061"/>
          </a:xfrm>
          <a:prstGeom prst="rect">
            <a:avLst/>
          </a:prstGeom>
        </p:spPr>
      </p:pic>
      <p:sp>
        <p:nvSpPr>
          <p:cNvPr id="2" name="Chỗ dành sẵn cho Số hiệu Bản chiếu 1">
            <a:extLst>
              <a:ext uri="{FF2B5EF4-FFF2-40B4-BE49-F238E27FC236}">
                <a16:creationId xmlns:a16="http://schemas.microsoft.com/office/drawing/2014/main" id="{04443B59-6B32-3DCB-CA27-740C59DDF9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12</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38135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êu đề 2">
            <a:extLst>
              <a:ext uri="{FF2B5EF4-FFF2-40B4-BE49-F238E27FC236}">
                <a16:creationId xmlns:a16="http://schemas.microsoft.com/office/drawing/2014/main" id="{6F6CE975-7F75-A237-E85E-78B1EBA17EB8}"/>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Docker</a:t>
            </a:r>
          </a:p>
        </p:txBody>
      </p:sp>
      <p:sp>
        <p:nvSpPr>
          <p:cNvPr id="30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hỗ dành sẵn cho Nội dung 3">
            <a:extLst>
              <a:ext uri="{FF2B5EF4-FFF2-40B4-BE49-F238E27FC236}">
                <a16:creationId xmlns:a16="http://schemas.microsoft.com/office/drawing/2014/main" id="{6C2C2727-E52F-99AC-7831-475784179B30}"/>
              </a:ext>
            </a:extLst>
          </p:cNvPr>
          <p:cNvSpPr>
            <a:spLocks noGrp="1"/>
          </p:cNvSpPr>
          <p:nvPr>
            <p:ph sz="quarter" idx="13"/>
          </p:nvPr>
        </p:nvSpPr>
        <p:spPr>
          <a:xfrm>
            <a:off x="630936" y="2807208"/>
            <a:ext cx="3429000" cy="3410712"/>
          </a:xfrm>
        </p:spPr>
        <p:txBody>
          <a:bodyPr vert="horz" lIns="91440" tIns="45720" rIns="91440" bIns="45720" rtlCol="0" anchor="t">
            <a:normAutofit lnSpcReduction="10000"/>
          </a:bodyPr>
          <a:lstStyle/>
          <a:p>
            <a:r>
              <a:rPr lang="en-US" sz="2000">
                <a:latin typeface="+mn-lt"/>
                <a:ea typeface="+mn-ea"/>
                <a:cs typeface="+mn-cs"/>
              </a:rPr>
              <a:t>Workflow kể trên chỉ sử dụng jekyll/builder Docker image để gói trang chứ không sử dụng nền tảng Docker. </a:t>
            </a:r>
          </a:p>
          <a:p>
            <a:r>
              <a:rPr lang="en-US" sz="2000">
                <a:latin typeface="+mn-lt"/>
                <a:ea typeface="+mn-ea"/>
                <a:cs typeface="+mn-cs"/>
              </a:rPr>
              <a:t>Tuy bọn em không thấy dự án này cần nền tảng Docker nhưng đã chuẩn bị hướng dẫn các bước build Docker image rồi push lên Docker Hub trên GitHub cho các bạn tham khảo. </a:t>
            </a:r>
          </a:p>
        </p:txBody>
      </p:sp>
      <p:pic>
        <p:nvPicPr>
          <p:cNvPr id="3074" name="Picture 2" descr="Docker Logo and symbol, meaning, history, PNG, brand">
            <a:extLst>
              <a:ext uri="{FF2B5EF4-FFF2-40B4-BE49-F238E27FC236}">
                <a16:creationId xmlns:a16="http://schemas.microsoft.com/office/drawing/2014/main" id="{DEB8AD52-F180-A73E-A4CB-88B7EF1ACA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87329"/>
            <a:ext cx="6903720" cy="3883342"/>
          </a:xfrm>
          <a:prstGeom prst="rect">
            <a:avLst/>
          </a:prstGeom>
          <a:noFill/>
          <a:extLst>
            <a:ext uri="{909E8E84-426E-40DD-AFC4-6F175D3DCCD1}">
              <a14:hiddenFill xmlns:a14="http://schemas.microsoft.com/office/drawing/2010/main">
                <a:solidFill>
                  <a:srgbClr val="FFFFFF"/>
                </a:solidFill>
              </a14:hiddenFill>
            </a:ext>
          </a:extLst>
        </p:spPr>
      </p:pic>
      <p:sp>
        <p:nvSpPr>
          <p:cNvPr id="2" name="Chỗ dành sẵn cho Số hiệu Bản chiếu 1">
            <a:extLst>
              <a:ext uri="{FF2B5EF4-FFF2-40B4-BE49-F238E27FC236}">
                <a16:creationId xmlns:a16="http://schemas.microsoft.com/office/drawing/2014/main" id="{3DE3AB9B-4E2A-1089-BA84-E09D898BE2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13</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110144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6" name="Rectangle 3085">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8" name="Rectangle 3087">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90" name="Rectangle 3089">
            <a:extLst>
              <a:ext uri="{FF2B5EF4-FFF2-40B4-BE49-F238E27FC236}">
                <a16:creationId xmlns:a16="http://schemas.microsoft.com/office/drawing/2014/main" id="{E43DC68B-54DD-4053-BE4D-615259684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êu đề 2">
            <a:extLst>
              <a:ext uri="{FF2B5EF4-FFF2-40B4-BE49-F238E27FC236}">
                <a16:creationId xmlns:a16="http://schemas.microsoft.com/office/drawing/2014/main" id="{6F6CE975-7F75-A237-E85E-78B1EBA17EB8}"/>
              </a:ext>
            </a:extLst>
          </p:cNvPr>
          <p:cNvSpPr>
            <a:spLocks noGrp="1"/>
          </p:cNvSpPr>
          <p:nvPr>
            <p:ph type="title"/>
          </p:nvPr>
        </p:nvSpPr>
        <p:spPr>
          <a:xfrm>
            <a:off x="8136331" y="739998"/>
            <a:ext cx="2824070" cy="893887"/>
          </a:xfrm>
        </p:spPr>
        <p:txBody>
          <a:bodyPr vert="horz" lIns="91440" tIns="45720" rIns="91440" bIns="45720" rtlCol="0" anchor="b">
            <a:normAutofit/>
          </a:bodyPr>
          <a:lstStyle/>
          <a:p>
            <a:r>
              <a:rPr lang="en-US" sz="4800" kern="1200">
                <a:solidFill>
                  <a:schemeClr val="tx1"/>
                </a:solidFill>
                <a:latin typeface="+mj-lt"/>
                <a:ea typeface="+mj-ea"/>
                <a:cs typeface="+mj-cs"/>
              </a:rPr>
              <a:t>Docker</a:t>
            </a:r>
          </a:p>
        </p:txBody>
      </p:sp>
      <p:sp>
        <p:nvSpPr>
          <p:cNvPr id="3092" name="Rectangle 3091">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713232"/>
            <a:ext cx="422899" cy="5404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6" name="Hình ảnh 5">
            <a:extLst>
              <a:ext uri="{FF2B5EF4-FFF2-40B4-BE49-F238E27FC236}">
                <a16:creationId xmlns:a16="http://schemas.microsoft.com/office/drawing/2014/main" id="{6598DF44-4CAF-751E-142D-4C29ADE9B33A}"/>
              </a:ext>
            </a:extLst>
          </p:cNvPr>
          <p:cNvPicPr>
            <a:picLocks noChangeAspect="1"/>
          </p:cNvPicPr>
          <p:nvPr/>
        </p:nvPicPr>
        <p:blipFill>
          <a:blip r:embed="rId2"/>
          <a:stretch>
            <a:fillRect/>
          </a:stretch>
        </p:blipFill>
        <p:spPr>
          <a:xfrm>
            <a:off x="1027575" y="724783"/>
            <a:ext cx="6257818" cy="3714318"/>
          </a:xfrm>
          <a:prstGeom prst="rect">
            <a:avLst/>
          </a:prstGeom>
        </p:spPr>
      </p:pic>
      <p:sp>
        <p:nvSpPr>
          <p:cNvPr id="4" name="Chỗ dành sẵn cho Nội dung 3">
            <a:extLst>
              <a:ext uri="{FF2B5EF4-FFF2-40B4-BE49-F238E27FC236}">
                <a16:creationId xmlns:a16="http://schemas.microsoft.com/office/drawing/2014/main" id="{6C2C2727-E52F-99AC-7831-475784179B30}"/>
              </a:ext>
            </a:extLst>
          </p:cNvPr>
          <p:cNvSpPr>
            <a:spLocks noGrp="1"/>
          </p:cNvSpPr>
          <p:nvPr>
            <p:ph sz="quarter" idx="13"/>
          </p:nvPr>
        </p:nvSpPr>
        <p:spPr>
          <a:xfrm>
            <a:off x="8136331" y="1763489"/>
            <a:ext cx="2824070" cy="4212409"/>
          </a:xfrm>
        </p:spPr>
        <p:txBody>
          <a:bodyPr vert="horz" lIns="91440" tIns="45720" rIns="91440" bIns="45720" rtlCol="0" anchor="t">
            <a:normAutofit lnSpcReduction="10000"/>
          </a:bodyPr>
          <a:lstStyle/>
          <a:p>
            <a:r>
              <a:rPr lang="en-US" sz="1800">
                <a:latin typeface="+mn-lt"/>
                <a:ea typeface="+mn-ea"/>
                <a:cs typeface="+mn-cs"/>
              </a:rPr>
              <a:t>Bước 1: Tạo workflow mới và lần này sử dụng template Publish Docker Container. Mặc định sẽ push lên GitHub Packages (hình dưới). Bài này sẽ hướng dẫn push lên Docker Hub.</a:t>
            </a:r>
          </a:p>
          <a:p>
            <a:r>
              <a:rPr lang="en-US" sz="1800">
                <a:latin typeface="+mn-lt"/>
                <a:ea typeface="+mn-ea"/>
                <a:cs typeface="+mn-cs"/>
              </a:rPr>
              <a:t>Bước 2: Thay đổi file .yml để push lên Docker Hub. Các bạn có thể tham khảo file .yml trên GitHub của dự án mình. Thay username với password Docker Hub của các bạn vào. Password nên để secret.</a:t>
            </a:r>
          </a:p>
        </p:txBody>
      </p:sp>
      <p:cxnSp>
        <p:nvCxnSpPr>
          <p:cNvPr id="3094" name="Straight Connector 3093">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 name="Chỗ dành sẵn cho Số hiệu Bản chiếu 1">
            <a:extLst>
              <a:ext uri="{FF2B5EF4-FFF2-40B4-BE49-F238E27FC236}">
                <a16:creationId xmlns:a16="http://schemas.microsoft.com/office/drawing/2014/main" id="{3DE3AB9B-4E2A-1089-BA84-E09D898BE217}"/>
              </a:ext>
            </a:extLst>
          </p:cNvPr>
          <p:cNvSpPr>
            <a:spLocks noGrp="1"/>
          </p:cNvSpPr>
          <p:nvPr>
            <p:ph type="sldNum" sz="quarter" idx="12"/>
          </p:nvPr>
        </p:nvSpPr>
        <p:spPr>
          <a:xfrm>
            <a:off x="11364091" y="0"/>
            <a:ext cx="826383" cy="680018"/>
          </a:xfrm>
        </p:spPr>
        <p:txBody>
          <a:bodyPr vert="horz" lIns="91440" tIns="45720" rIns="91440" bIns="45720" rtlCol="0" anchor="ctr">
            <a:normAutofit/>
          </a:bodyPr>
          <a:lstStyle/>
          <a:p>
            <a:pPr algn="ctr">
              <a:spcAft>
                <a:spcPts val="600"/>
              </a:spcAft>
            </a:pPr>
            <a:fld id="{9EA0BE3B-158A-4EDF-80DC-E394A0D1600F}" type="slidenum">
              <a:rPr lang="en-US" smtClean="0">
                <a:solidFill>
                  <a:schemeClr val="tx1">
                    <a:tint val="75000"/>
                  </a:schemeClr>
                </a:solidFill>
                <a:latin typeface="+mn-lt"/>
                <a:ea typeface="+mn-ea"/>
                <a:cs typeface="+mn-cs"/>
              </a:rPr>
              <a:pPr algn="ctr">
                <a:spcAft>
                  <a:spcPts val="600"/>
                </a:spcAft>
              </a:pPr>
              <a:t>14</a:t>
            </a:fld>
            <a:endParaRPr lang="en-US">
              <a:solidFill>
                <a:schemeClr val="tx1">
                  <a:tint val="75000"/>
                </a:schemeClr>
              </a:solidFill>
              <a:latin typeface="+mn-lt"/>
              <a:ea typeface="+mn-ea"/>
              <a:cs typeface="+mn-cs"/>
            </a:endParaRPr>
          </a:p>
        </p:txBody>
      </p:sp>
      <p:cxnSp>
        <p:nvCxnSpPr>
          <p:cNvPr id="3096" name="Straight Connector 3095">
            <a:extLst>
              <a:ext uri="{FF2B5EF4-FFF2-40B4-BE49-F238E27FC236}">
                <a16:creationId xmlns:a16="http://schemas.microsoft.com/office/drawing/2014/main" id="{5EACA08E-D537-41C6-96A5-5900E05D3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pic>
        <p:nvPicPr>
          <p:cNvPr id="8" name="Hình ảnh 7">
            <a:extLst>
              <a:ext uri="{FF2B5EF4-FFF2-40B4-BE49-F238E27FC236}">
                <a16:creationId xmlns:a16="http://schemas.microsoft.com/office/drawing/2014/main" id="{BCAECD38-2ADD-26E8-2AB0-5CC5E881CBEF}"/>
              </a:ext>
            </a:extLst>
          </p:cNvPr>
          <p:cNvPicPr>
            <a:picLocks noChangeAspect="1"/>
          </p:cNvPicPr>
          <p:nvPr/>
        </p:nvPicPr>
        <p:blipFill rotWithShape="1">
          <a:blip r:embed="rId3"/>
          <a:srcRect t="32883"/>
          <a:stretch/>
        </p:blipFill>
        <p:spPr>
          <a:xfrm>
            <a:off x="2816454" y="3843557"/>
            <a:ext cx="2478431" cy="2449392"/>
          </a:xfrm>
          <a:prstGeom prst="rect">
            <a:avLst/>
          </a:prstGeom>
        </p:spPr>
      </p:pic>
    </p:spTree>
    <p:extLst>
      <p:ext uri="{BB962C8B-B14F-4D97-AF65-F5344CB8AC3E}">
        <p14:creationId xmlns:p14="http://schemas.microsoft.com/office/powerpoint/2010/main" val="849997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8" name="Rectangle 310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êu đề 2">
            <a:extLst>
              <a:ext uri="{FF2B5EF4-FFF2-40B4-BE49-F238E27FC236}">
                <a16:creationId xmlns:a16="http://schemas.microsoft.com/office/drawing/2014/main" id="{6F6CE975-7F75-A237-E85E-78B1EBA17EB8}"/>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sz="4400" kern="1200">
                <a:solidFill>
                  <a:schemeClr val="tx1"/>
                </a:solidFill>
                <a:latin typeface="+mj-lt"/>
                <a:ea typeface="+mj-ea"/>
                <a:cs typeface="+mj-cs"/>
              </a:rPr>
              <a:t>Docker</a:t>
            </a:r>
          </a:p>
        </p:txBody>
      </p:sp>
      <p:sp>
        <p:nvSpPr>
          <p:cNvPr id="3099" name="Arc 310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Hình ảnh 6">
            <a:extLst>
              <a:ext uri="{FF2B5EF4-FFF2-40B4-BE49-F238E27FC236}">
                <a16:creationId xmlns:a16="http://schemas.microsoft.com/office/drawing/2014/main" id="{C2575E56-6211-5512-4617-ADF23965D8D0}"/>
              </a:ext>
            </a:extLst>
          </p:cNvPr>
          <p:cNvPicPr>
            <a:picLocks noChangeAspect="1"/>
          </p:cNvPicPr>
          <p:nvPr/>
        </p:nvPicPr>
        <p:blipFill>
          <a:blip r:embed="rId2"/>
          <a:stretch>
            <a:fillRect/>
          </a:stretch>
        </p:blipFill>
        <p:spPr>
          <a:xfrm>
            <a:off x="659914" y="1259106"/>
            <a:ext cx="10872172" cy="184826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4" name="Chỗ dành sẵn cho Nội dung 3">
            <a:extLst>
              <a:ext uri="{FF2B5EF4-FFF2-40B4-BE49-F238E27FC236}">
                <a16:creationId xmlns:a16="http://schemas.microsoft.com/office/drawing/2014/main" id="{6C2C2727-E52F-99AC-7831-475784179B30}"/>
              </a:ext>
            </a:extLst>
          </p:cNvPr>
          <p:cNvSpPr>
            <a:spLocks noGrp="1"/>
          </p:cNvSpPr>
          <p:nvPr>
            <p:ph sz="quarter" idx="13"/>
          </p:nvPr>
        </p:nvSpPr>
        <p:spPr>
          <a:xfrm>
            <a:off x="4970835" y="3998019"/>
            <a:ext cx="6382966" cy="2216512"/>
          </a:xfrm>
        </p:spPr>
        <p:txBody>
          <a:bodyPr vert="horz" lIns="91440" tIns="45720" rIns="91440" bIns="45720" rtlCol="0">
            <a:normAutofit/>
          </a:bodyPr>
          <a:lstStyle/>
          <a:p>
            <a:r>
              <a:rPr lang="en-US" sz="2000">
                <a:latin typeface="+mn-lt"/>
                <a:ea typeface="+mn-ea"/>
                <a:cs typeface="+mn-cs"/>
              </a:rPr>
              <a:t>Bước 3: Tạo file Dockerfile. Tự tuỳ chỉnh hợp lý với chương trình của các bạn. Của mình là cho website tĩnh.</a:t>
            </a:r>
          </a:p>
          <a:p>
            <a:r>
              <a:rPr lang="en-US" sz="2000">
                <a:latin typeface="+mn-lt"/>
                <a:ea typeface="+mn-ea"/>
                <a:cs typeface="+mn-cs"/>
              </a:rPr>
              <a:t>Bước 4: Sau khi workflow chạy thành công là Docker image đã được push vào Docker Hub của các bạn</a:t>
            </a:r>
          </a:p>
        </p:txBody>
      </p:sp>
      <p:sp>
        <p:nvSpPr>
          <p:cNvPr id="2" name="Chỗ dành sẵn cho Số hiệu Bản chiếu 1">
            <a:extLst>
              <a:ext uri="{FF2B5EF4-FFF2-40B4-BE49-F238E27FC236}">
                <a16:creationId xmlns:a16="http://schemas.microsoft.com/office/drawing/2014/main" id="{3DE3AB9B-4E2A-1089-BA84-E09D898BE2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15</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3508347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4" name="Rectangle 3103">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êu đề 2">
            <a:extLst>
              <a:ext uri="{FF2B5EF4-FFF2-40B4-BE49-F238E27FC236}">
                <a16:creationId xmlns:a16="http://schemas.microsoft.com/office/drawing/2014/main" id="{6F6CE975-7F75-A237-E85E-78B1EBA17EB8}"/>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a:solidFill>
                  <a:schemeClr val="tx1"/>
                </a:solidFill>
                <a:latin typeface="+mj-lt"/>
                <a:ea typeface="+mj-ea"/>
                <a:cs typeface="+mj-cs"/>
              </a:rPr>
              <a:t>Kết thúc</a:t>
            </a:r>
          </a:p>
        </p:txBody>
      </p:sp>
      <p:sp>
        <p:nvSpPr>
          <p:cNvPr id="3106"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Hình ảnh 8">
            <a:extLst>
              <a:ext uri="{FF2B5EF4-FFF2-40B4-BE49-F238E27FC236}">
                <a16:creationId xmlns:a16="http://schemas.microsoft.com/office/drawing/2014/main" id="{B090127A-8E05-A6E5-BF22-ABF81B3CD2E7}"/>
              </a:ext>
            </a:extLst>
          </p:cNvPr>
          <p:cNvPicPr>
            <a:picLocks noChangeAspect="1"/>
          </p:cNvPicPr>
          <p:nvPr/>
        </p:nvPicPr>
        <p:blipFill>
          <a:blip r:embed="rId2"/>
          <a:stretch>
            <a:fillRect/>
          </a:stretch>
        </p:blipFill>
        <p:spPr>
          <a:xfrm>
            <a:off x="4654296" y="803781"/>
            <a:ext cx="6894576" cy="3567942"/>
          </a:xfrm>
          <a:prstGeom prst="rect">
            <a:avLst/>
          </a:prstGeom>
        </p:spPr>
      </p:pic>
      <p:sp>
        <p:nvSpPr>
          <p:cNvPr id="4" name="Chỗ dành sẵn cho Nội dung 3">
            <a:extLst>
              <a:ext uri="{FF2B5EF4-FFF2-40B4-BE49-F238E27FC236}">
                <a16:creationId xmlns:a16="http://schemas.microsoft.com/office/drawing/2014/main" id="{6C2C2727-E52F-99AC-7831-475784179B30}"/>
              </a:ext>
            </a:extLst>
          </p:cNvPr>
          <p:cNvSpPr>
            <a:spLocks noGrp="1"/>
          </p:cNvSpPr>
          <p:nvPr>
            <p:ph sz="quarter" idx="13"/>
          </p:nvPr>
        </p:nvSpPr>
        <p:spPr>
          <a:xfrm>
            <a:off x="4654296" y="4798577"/>
            <a:ext cx="6894576" cy="1428487"/>
          </a:xfrm>
        </p:spPr>
        <p:txBody>
          <a:bodyPr vert="horz" lIns="91440" tIns="45720" rIns="91440" bIns="45720" rtlCol="0" anchor="t">
            <a:normAutofit/>
          </a:bodyPr>
          <a:lstStyle/>
          <a:p>
            <a:r>
              <a:rPr lang="en-US" sz="2200">
                <a:latin typeface="+mn-lt"/>
                <a:ea typeface="+mn-ea"/>
                <a:cs typeface="+mn-cs"/>
              </a:rPr>
              <a:t>Docker image đã được push lên Docker Hub thành công. Các bạn có thể tải Docker Desktop trên các nền tảng để pull image và tạo container để kiểm tra</a:t>
            </a:r>
          </a:p>
        </p:txBody>
      </p:sp>
      <p:sp>
        <p:nvSpPr>
          <p:cNvPr id="2" name="Chỗ dành sẵn cho Số hiệu Bản chiếu 1">
            <a:extLst>
              <a:ext uri="{FF2B5EF4-FFF2-40B4-BE49-F238E27FC236}">
                <a16:creationId xmlns:a16="http://schemas.microsoft.com/office/drawing/2014/main" id="{3DE3AB9B-4E2A-1089-BA84-E09D898BE21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16</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427674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17</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sz="4400" kern="1200">
                <a:solidFill>
                  <a:schemeClr val="tx1"/>
                </a:solidFill>
                <a:latin typeface="+mj-lt"/>
                <a:ea typeface="+mj-ea"/>
                <a:cs typeface="+mj-cs"/>
              </a:rPr>
              <a:t>Thành viên nhóm 10</a:t>
            </a:r>
          </a:p>
        </p:txBody>
      </p:sp>
      <p:sp>
        <p:nvSpPr>
          <p:cNvPr id="13" name="Freeform: Shape 12">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a:xfrm>
            <a:off x="10030244" y="6356350"/>
            <a:ext cx="1323555"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2</a:t>
            </a:fld>
            <a:endParaRPr lang="en-US">
              <a:solidFill>
                <a:schemeClr val="tx1">
                  <a:tint val="75000"/>
                </a:schemeClr>
              </a:solidFill>
              <a:latin typeface="+mn-lt"/>
              <a:ea typeface="+mn-ea"/>
              <a:cs typeface="+mn-cs"/>
            </a:endParaRPr>
          </a:p>
        </p:txBody>
      </p:sp>
      <p:sp>
        <p:nvSpPr>
          <p:cNvPr id="25" name="Freeform: Shape 24">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6" name="Content Placeholder 2">
            <a:extLst>
              <a:ext uri="{FF2B5EF4-FFF2-40B4-BE49-F238E27FC236}">
                <a16:creationId xmlns:a16="http://schemas.microsoft.com/office/drawing/2014/main" id="{0D07931A-D47E-7C67-D59E-6687FD7E90B1}"/>
              </a:ext>
            </a:extLst>
          </p:cNvPr>
          <p:cNvGraphicFramePr>
            <a:graphicFrameLocks noGrp="1"/>
          </p:cNvGraphicFramePr>
          <p:nvPr>
            <p:ph sz="quarter" idx="13"/>
            <p:extLst>
              <p:ext uri="{D42A27DB-BD31-4B8C-83A1-F6EECF244321}">
                <p14:modId xmlns:p14="http://schemas.microsoft.com/office/powerpoint/2010/main" val="2938918013"/>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433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a:xfrm>
            <a:off x="640080" y="325369"/>
            <a:ext cx="4071879" cy="1956841"/>
          </a:xfrm>
        </p:spPr>
        <p:txBody>
          <a:bodyPr vert="horz" lIns="91440" tIns="45720" rIns="91440" bIns="45720" rtlCol="0" anchor="b">
            <a:normAutofit/>
          </a:bodyPr>
          <a:lstStyle/>
          <a:p>
            <a:r>
              <a:rPr lang="en-US" sz="5400">
                <a:solidFill>
                  <a:schemeClr val="tx1"/>
                </a:solidFill>
                <a:latin typeface="+mj-lt"/>
                <a:ea typeface="+mj-ea"/>
                <a:cs typeface="+mj-cs"/>
              </a:rPr>
              <a:t>Quy trình phát triển</a:t>
            </a:r>
          </a:p>
        </p:txBody>
      </p:sp>
      <p:sp>
        <p:nvSpPr>
          <p:cNvPr id="20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640080" y="2872899"/>
            <a:ext cx="4243589" cy="3320668"/>
          </a:xfrm>
        </p:spPr>
        <p:txBody>
          <a:bodyPr vert="horz" lIns="91440" tIns="45720" rIns="91440" bIns="45720" rtlCol="0">
            <a:normAutofit/>
          </a:bodyPr>
          <a:lstStyle/>
          <a:p>
            <a:pPr marL="0" indent="0">
              <a:buNone/>
            </a:pPr>
            <a:r>
              <a:rPr lang="en-US" sz="1900">
                <a:latin typeface="+mn-lt"/>
                <a:ea typeface="+mn-ea"/>
                <a:cs typeface="+mn-cs"/>
              </a:rPr>
              <a:t>Sử dụng mô hình thác nước cơ bản với các giai đoạn:</a:t>
            </a:r>
          </a:p>
          <a:p>
            <a:r>
              <a:rPr lang="en-US" sz="1900">
                <a:latin typeface="+mn-lt"/>
                <a:ea typeface="+mn-ea"/>
                <a:cs typeface="+mn-cs"/>
              </a:rPr>
              <a:t>	Phân tích yêu cầu 	(Requirements analysis) </a:t>
            </a:r>
          </a:p>
          <a:p>
            <a:r>
              <a:rPr lang="en-US" sz="1900">
                <a:latin typeface="+mn-lt"/>
                <a:ea typeface="+mn-ea"/>
                <a:cs typeface="+mn-cs"/>
              </a:rPr>
              <a:t>	Thiết kế (System design)</a:t>
            </a:r>
          </a:p>
          <a:p>
            <a:r>
              <a:rPr lang="en-US" sz="1900">
                <a:latin typeface="+mn-lt"/>
                <a:ea typeface="+mn-ea"/>
                <a:cs typeface="+mn-cs"/>
              </a:rPr>
              <a:t>	Thực hiện (Implementation)</a:t>
            </a:r>
          </a:p>
          <a:p>
            <a:r>
              <a:rPr lang="en-US" sz="1900">
                <a:latin typeface="+mn-lt"/>
                <a:ea typeface="+mn-ea"/>
                <a:cs typeface="+mn-cs"/>
              </a:rPr>
              <a:t>	Kiểm chứng (Testing)</a:t>
            </a:r>
          </a:p>
          <a:p>
            <a:r>
              <a:rPr lang="en-US" sz="1900">
                <a:latin typeface="+mn-lt"/>
                <a:ea typeface="+mn-ea"/>
                <a:cs typeface="+mn-cs"/>
              </a:rPr>
              <a:t>	Triển khai (Deployment)</a:t>
            </a:r>
          </a:p>
          <a:p>
            <a:r>
              <a:rPr lang="en-US" sz="1900">
                <a:latin typeface="+mn-lt"/>
                <a:ea typeface="+mn-ea"/>
                <a:cs typeface="+mn-cs"/>
              </a:rPr>
              <a:t>	Bảo trì (Maintenance)</a:t>
            </a:r>
          </a:p>
          <a:p>
            <a:endParaRPr lang="en-US" sz="1900">
              <a:latin typeface="+mn-lt"/>
              <a:ea typeface="+mn-ea"/>
              <a:cs typeface="+mn-cs"/>
            </a:endParaRPr>
          </a:p>
        </p:txBody>
      </p:sp>
      <p:pic>
        <p:nvPicPr>
          <p:cNvPr id="2050" name="Picture 2" descr="Waterfall model | HiveDesk">
            <a:extLst>
              <a:ext uri="{FF2B5EF4-FFF2-40B4-BE49-F238E27FC236}">
                <a16:creationId xmlns:a16="http://schemas.microsoft.com/office/drawing/2014/main" id="{7A08A885-D271-DC70-E7FD-F20DB17190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60"/>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9EA0BE3B-158A-4EDF-80DC-E394A0D1600F}" type="slidenum">
              <a:rPr lang="en-US" b="0">
                <a:solidFill>
                  <a:srgbClr val="FFFFFF"/>
                </a:solidFill>
                <a:latin typeface="Calibri" panose="020F0502020204030204"/>
                <a:ea typeface="+mn-ea"/>
                <a:cs typeface="+mn-cs"/>
              </a:rPr>
              <a:pPr>
                <a:spcAft>
                  <a:spcPts val="600"/>
                </a:spcAft>
                <a:defRPr/>
              </a:pPr>
              <a:t>3</a:t>
            </a:fld>
            <a:endParaRPr lang="en-US" b="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350595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EBCDCA-26D1-DE31-7955-F13FF981A1D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latin typeface="+mj-lt"/>
                <a:ea typeface="+mj-ea"/>
                <a:cs typeface="+mj-cs"/>
              </a:rPr>
              <a:t>Sơ đồ usecase</a:t>
            </a:r>
          </a:p>
        </p:txBody>
      </p:sp>
      <p:pic>
        <p:nvPicPr>
          <p:cNvPr id="6" name="Hình ảnh 5" descr="Ảnh có chứa biểu đồ, văn bản, hàng, ảnh chụp màn hình&#10;&#10;Mô tả được tạo tự động">
            <a:extLst>
              <a:ext uri="{FF2B5EF4-FFF2-40B4-BE49-F238E27FC236}">
                <a16:creationId xmlns:a16="http://schemas.microsoft.com/office/drawing/2014/main" id="{347AE875-D44D-9B54-18C8-833743F06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841258"/>
            <a:ext cx="10905066" cy="4062136"/>
          </a:xfrm>
          <a:prstGeom prst="rect">
            <a:avLst/>
          </a:prstGeom>
        </p:spPr>
      </p:pic>
      <p:sp>
        <p:nvSpPr>
          <p:cNvPr id="4" name="Slide Number Placeholder 3">
            <a:extLst>
              <a:ext uri="{FF2B5EF4-FFF2-40B4-BE49-F238E27FC236}">
                <a16:creationId xmlns:a16="http://schemas.microsoft.com/office/drawing/2014/main" id="{F830FB4F-C0E4-5A49-AA97-BCAA527E88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4</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3525898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a:extLst>
              <a:ext uri="{FF2B5EF4-FFF2-40B4-BE49-F238E27FC236}">
                <a16:creationId xmlns:a16="http://schemas.microsoft.com/office/drawing/2014/main" id="{9368BAEF-DF13-5B96-7EF3-1B78B3FB78A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Công nghệ sử dụng</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ỗ dành sẵn cho Văn bản 2">
            <a:extLst>
              <a:ext uri="{FF2B5EF4-FFF2-40B4-BE49-F238E27FC236}">
                <a16:creationId xmlns:a16="http://schemas.microsoft.com/office/drawing/2014/main" id="{38FB423F-4BF4-7BF6-B9DB-2E5C218AE7EF}"/>
              </a:ext>
            </a:extLst>
          </p:cNvPr>
          <p:cNvSpPr>
            <a:spLocks noGrp="1"/>
          </p:cNvSpPr>
          <p:nvPr>
            <p:ph type="body" sz="quarter" idx="13"/>
          </p:nvPr>
        </p:nvSpPr>
        <p:spPr>
          <a:xfrm>
            <a:off x="838200" y="1929384"/>
            <a:ext cx="10515600" cy="4251960"/>
          </a:xfrm>
        </p:spPr>
        <p:txBody>
          <a:bodyPr vert="horz" lIns="91440" tIns="45720" rIns="91440" bIns="45720" rtlCol="0">
            <a:normAutofit/>
          </a:bodyPr>
          <a:lstStyle/>
          <a:p>
            <a:r>
              <a:rPr lang="en-US" sz="2400">
                <a:effectLst/>
                <a:latin typeface="+mn-lt"/>
                <a:ea typeface="+mn-ea"/>
                <a:cs typeface="+mn-cs"/>
              </a:rPr>
              <a:t>Ngôn ngữ: HTML, CSS, JavaScript.</a:t>
            </a:r>
          </a:p>
          <a:p>
            <a:r>
              <a:rPr lang="en-US" sz="2200">
                <a:latin typeface="+mn-lt"/>
                <a:ea typeface="+mn-ea"/>
                <a:cs typeface="+mn-cs"/>
              </a:rPr>
              <a:t>Thư viện: webtorrent, prettier-bytes, upload-element, create-torrent.</a:t>
            </a:r>
          </a:p>
          <a:p>
            <a:r>
              <a:rPr lang="en-US" sz="2200">
                <a:latin typeface="+mn-lt"/>
                <a:ea typeface="+mn-ea"/>
                <a:cs typeface="+mn-cs"/>
              </a:rPr>
              <a:t>Quản lý dự án trên GitHub.</a:t>
            </a:r>
          </a:p>
          <a:p>
            <a:r>
              <a:rPr lang="en-US" sz="2200">
                <a:latin typeface="+mn-lt"/>
                <a:ea typeface="+mn-ea"/>
                <a:cs typeface="+mn-cs"/>
              </a:rPr>
              <a:t>Sử dụng Jekyll để tạo trang.</a:t>
            </a:r>
          </a:p>
          <a:p>
            <a:r>
              <a:rPr lang="en-US" sz="2200">
                <a:latin typeface="+mn-lt"/>
                <a:ea typeface="+mn-ea"/>
                <a:cs typeface="+mn-cs"/>
              </a:rPr>
              <a:t>Dùng GitHub Pages để host trang tạo với Jekyll.</a:t>
            </a:r>
          </a:p>
          <a:p>
            <a:r>
              <a:rPr lang="en-US" sz="2200">
                <a:latin typeface="+mn-lt"/>
                <a:ea typeface="+mn-ea"/>
                <a:cs typeface="+mn-cs"/>
              </a:rPr>
              <a:t>Gói trang Jekyll bằng jekyll/builder Docker image.</a:t>
            </a:r>
          </a:p>
          <a:p>
            <a:r>
              <a:rPr lang="en-US" sz="2200">
                <a:latin typeface="+mn-lt"/>
                <a:ea typeface="+mn-ea"/>
                <a:cs typeface="+mn-cs"/>
              </a:rPr>
              <a:t>Sử dụng CI/CD bằng GitHub Actions.</a:t>
            </a:r>
          </a:p>
        </p:txBody>
      </p:sp>
      <p:sp>
        <p:nvSpPr>
          <p:cNvPr id="4" name="Chỗ dành sẵn cho Số hiệu Bản chiếu 3">
            <a:extLst>
              <a:ext uri="{FF2B5EF4-FFF2-40B4-BE49-F238E27FC236}">
                <a16:creationId xmlns:a16="http://schemas.microsoft.com/office/drawing/2014/main" id="{2F1BB106-8289-B70A-2C10-A31458573E6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A0BE3B-158A-4EDF-80DC-E394A0D1600F}" type="slidenum">
              <a:rPr lang="en-US" smtClean="0">
                <a:solidFill>
                  <a:schemeClr val="tx1">
                    <a:tint val="75000"/>
                  </a:schemeClr>
                </a:solidFill>
                <a:latin typeface="+mn-lt"/>
                <a:ea typeface="+mn-ea"/>
                <a:cs typeface="+mn-cs"/>
              </a:rPr>
              <a:pPr>
                <a:spcAft>
                  <a:spcPts val="600"/>
                </a:spcAft>
              </a:pPr>
              <a:t>5</a:t>
            </a:fld>
            <a:endParaRPr lang="en-US">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77513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2" name="Rectangle 205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GitHub Actions now supports CI/CD, free for public repositories">
            <a:extLst>
              <a:ext uri="{FF2B5EF4-FFF2-40B4-BE49-F238E27FC236}">
                <a16:creationId xmlns:a16="http://schemas.microsoft.com/office/drawing/2014/main" id="{C4D0ECA7-47F8-CA24-6BD2-FDA952F402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15" r="1316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3" name="Rectangle 205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êu đề 1">
            <a:extLst>
              <a:ext uri="{FF2B5EF4-FFF2-40B4-BE49-F238E27FC236}">
                <a16:creationId xmlns:a16="http://schemas.microsoft.com/office/drawing/2014/main" id="{9368BAEF-DF13-5B96-7EF3-1B78B3FB78A0}"/>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4000">
                <a:solidFill>
                  <a:schemeClr val="tx1"/>
                </a:solidFill>
                <a:latin typeface="+mj-lt"/>
                <a:ea typeface="+mj-ea"/>
                <a:cs typeface="+mj-cs"/>
              </a:rPr>
              <a:t>CI/CD: GitHub Actions</a:t>
            </a:r>
          </a:p>
        </p:txBody>
      </p:sp>
      <p:sp>
        <p:nvSpPr>
          <p:cNvPr id="3" name="Chỗ dành sẵn cho Văn bản 2">
            <a:extLst>
              <a:ext uri="{FF2B5EF4-FFF2-40B4-BE49-F238E27FC236}">
                <a16:creationId xmlns:a16="http://schemas.microsoft.com/office/drawing/2014/main" id="{38FB423F-4BF4-7BF6-B9DB-2E5C218AE7EF}"/>
              </a:ext>
            </a:extLst>
          </p:cNvPr>
          <p:cNvSpPr>
            <a:spLocks noGrp="1"/>
          </p:cNvSpPr>
          <p:nvPr>
            <p:ph type="body" sz="quarter" idx="13"/>
          </p:nvPr>
        </p:nvSpPr>
        <p:spPr>
          <a:xfrm>
            <a:off x="838200" y="2434201"/>
            <a:ext cx="3822189" cy="3274390"/>
          </a:xfrm>
        </p:spPr>
        <p:txBody>
          <a:bodyPr vert="horz" lIns="91440" tIns="45720" rIns="91440" bIns="45720" rtlCol="0">
            <a:normAutofit/>
          </a:bodyPr>
          <a:lstStyle/>
          <a:p>
            <a:r>
              <a:rPr lang="en-US" sz="2000">
                <a:effectLst/>
                <a:latin typeface="+mn-lt"/>
                <a:ea typeface="+mn-ea"/>
                <a:cs typeface="+mn-cs"/>
              </a:rPr>
              <a:t>GitHub Actions là một nền tảng tích hợp liên tục và phân phối liên tục (CI/CD) cho phép ta tự động hóa quy trình xây dựng, kiểm tra và triển khai phần mềm.</a:t>
            </a:r>
            <a:endParaRPr lang="en-US" sz="2000">
              <a:latin typeface="+mn-lt"/>
              <a:ea typeface="+mn-ea"/>
              <a:cs typeface="+mn-cs"/>
            </a:endParaRPr>
          </a:p>
        </p:txBody>
      </p:sp>
      <p:sp>
        <p:nvSpPr>
          <p:cNvPr id="4" name="Chỗ dành sẵn cho Số hiệu Bản chiếu 3">
            <a:extLst>
              <a:ext uri="{FF2B5EF4-FFF2-40B4-BE49-F238E27FC236}">
                <a16:creationId xmlns:a16="http://schemas.microsoft.com/office/drawing/2014/main" id="{2F1BB106-8289-B70A-2C10-A31458573E6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9EA0BE3B-158A-4EDF-80DC-E394A0D1600F}" type="slidenum">
              <a:rPr lang="en-US" b="0">
                <a:solidFill>
                  <a:srgbClr val="FFFFFF"/>
                </a:solidFill>
                <a:latin typeface="Calibri" panose="020F0502020204030204"/>
                <a:ea typeface="+mn-ea"/>
                <a:cs typeface="+mn-cs"/>
              </a:rPr>
              <a:pPr>
                <a:spcAft>
                  <a:spcPts val="600"/>
                </a:spcAft>
                <a:defRPr/>
              </a:pPr>
              <a:t>6</a:t>
            </a:fld>
            <a:endParaRPr lang="en-US" b="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234674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7383983-9775-9681-63D1-4A32775E592F}"/>
              </a:ext>
            </a:extLst>
          </p:cNvPr>
          <p:cNvSpPr>
            <a:spLocks noGrp="1"/>
          </p:cNvSpPr>
          <p:nvPr>
            <p:ph type="title"/>
          </p:nvPr>
        </p:nvSpPr>
        <p:spPr>
          <a:xfrm>
            <a:off x="1160436" y="5044167"/>
            <a:ext cx="1646367" cy="1110343"/>
          </a:xfrm>
        </p:spPr>
        <p:txBody>
          <a:bodyPr vert="horz" lIns="91440" tIns="45720" rIns="91440" bIns="45720" rtlCol="0" anchor="ctr">
            <a:normAutofit/>
          </a:bodyPr>
          <a:lstStyle/>
          <a:p>
            <a:r>
              <a:rPr lang="en-US" sz="3600">
                <a:solidFill>
                  <a:schemeClr val="tx1"/>
                </a:solidFill>
                <a:latin typeface="+mj-lt"/>
                <a:ea typeface="+mj-ea"/>
                <a:cs typeface="+mj-cs"/>
              </a:rPr>
              <a:t>Jekyll</a:t>
            </a:r>
          </a:p>
        </p:txBody>
      </p:sp>
      <p:pic>
        <p:nvPicPr>
          <p:cNvPr id="1026" name="Picture 2" descr="Jekyll – A new blog infrastructure - Emmanuel Bernard">
            <a:extLst>
              <a:ext uri="{FF2B5EF4-FFF2-40B4-BE49-F238E27FC236}">
                <a16:creationId xmlns:a16="http://schemas.microsoft.com/office/drawing/2014/main" id="{0AB0AF4B-510C-1F82-596E-D5E8617AAE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089" b="7777"/>
          <a:stretch/>
        </p:blipFill>
        <p:spPr bwMode="auto">
          <a:xfrm>
            <a:off x="0" y="-1"/>
            <a:ext cx="12191980" cy="4823927"/>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hỗ dành sẵn cho Văn bản 2">
            <a:extLst>
              <a:ext uri="{FF2B5EF4-FFF2-40B4-BE49-F238E27FC236}">
                <a16:creationId xmlns:a16="http://schemas.microsoft.com/office/drawing/2014/main" id="{3C91BAE4-AF71-4B20-2E2C-D35A08D84FC1}"/>
              </a:ext>
            </a:extLst>
          </p:cNvPr>
          <p:cNvSpPr>
            <a:spLocks noGrp="1"/>
          </p:cNvSpPr>
          <p:nvPr>
            <p:ph type="body" sz="quarter" idx="13"/>
          </p:nvPr>
        </p:nvSpPr>
        <p:spPr>
          <a:xfrm>
            <a:off x="4225574" y="4667250"/>
            <a:ext cx="5963455" cy="1864179"/>
          </a:xfrm>
        </p:spPr>
        <p:txBody>
          <a:bodyPr vert="horz" lIns="91440" tIns="45720" rIns="91440" bIns="45720" rtlCol="0" anchor="ctr">
            <a:normAutofit/>
          </a:bodyPr>
          <a:lstStyle/>
          <a:p>
            <a:r>
              <a:rPr lang="en-US" sz="2000">
                <a:latin typeface="+mn-lt"/>
                <a:ea typeface="+mn-ea"/>
                <a:cs typeface="+mn-cs"/>
              </a:rPr>
              <a:t>Jekyll là một trình tạo trang tĩnh được viết bằng Ruby bởi Tom Preston-Werner.</a:t>
            </a:r>
          </a:p>
          <a:p>
            <a:r>
              <a:rPr lang="en-US" sz="2000">
                <a:latin typeface="+mn-lt"/>
                <a:ea typeface="+mn-ea"/>
                <a:cs typeface="+mn-cs"/>
              </a:rPr>
              <a:t>GitHub Pages dùng Jekyll để xây dựng trang web.</a:t>
            </a:r>
          </a:p>
        </p:txBody>
      </p:sp>
      <p:sp>
        <p:nvSpPr>
          <p:cNvPr id="4" name="Chỗ dành sẵn cho Số hiệu Bản chiếu 3">
            <a:extLst>
              <a:ext uri="{FF2B5EF4-FFF2-40B4-BE49-F238E27FC236}">
                <a16:creationId xmlns:a16="http://schemas.microsoft.com/office/drawing/2014/main" id="{DAC1C5D0-9098-0014-BD22-B01BEE9388B1}"/>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9EA0BE3B-158A-4EDF-80DC-E394A0D1600F}" type="slidenum">
              <a:rPr lang="en-US" b="0">
                <a:solidFill>
                  <a:schemeClr val="tx1">
                    <a:lumMod val="75000"/>
                    <a:lumOff val="25000"/>
                  </a:schemeClr>
                </a:solidFill>
                <a:latin typeface="Calibri" panose="020F0502020204030204"/>
                <a:ea typeface="+mn-ea"/>
                <a:cs typeface="+mn-cs"/>
              </a:rPr>
              <a:pPr>
                <a:spcAft>
                  <a:spcPts val="600"/>
                </a:spcAft>
                <a:defRPr/>
              </a:pPr>
              <a:t>7</a:t>
            </a:fld>
            <a:endParaRPr lang="en-US" b="0">
              <a:solidFill>
                <a:schemeClr val="tx1">
                  <a:lumMod val="75000"/>
                  <a:lumOff val="25000"/>
                </a:schemeClr>
              </a:solidFill>
              <a:latin typeface="Calibri" panose="020F0502020204030204"/>
              <a:ea typeface="+mn-ea"/>
              <a:cs typeface="+mn-cs"/>
            </a:endParaRPr>
          </a:p>
        </p:txBody>
      </p:sp>
    </p:spTree>
    <p:extLst>
      <p:ext uri="{BB962C8B-B14F-4D97-AF65-F5344CB8AC3E}">
        <p14:creationId xmlns:p14="http://schemas.microsoft.com/office/powerpoint/2010/main" val="3482201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êu đề 4">
            <a:extLst>
              <a:ext uri="{FF2B5EF4-FFF2-40B4-BE49-F238E27FC236}">
                <a16:creationId xmlns:a16="http://schemas.microsoft.com/office/drawing/2014/main" id="{FECD0180-70C4-D17A-3B81-05C841882889}"/>
              </a:ext>
            </a:extLst>
          </p:cNvPr>
          <p:cNvSpPr>
            <a:spLocks noGrp="1"/>
          </p:cNvSpPr>
          <p:nvPr>
            <p:ph type="title"/>
          </p:nvPr>
        </p:nvSpPr>
        <p:spPr/>
        <p:txBody>
          <a:bodyPr/>
          <a:lstStyle/>
          <a:p>
            <a:r>
              <a:rPr lang="en-US" sz="4000"/>
              <a:t>Các bước áp dụng CI/CD sử dụng GitHub Actions</a:t>
            </a:r>
          </a:p>
        </p:txBody>
      </p:sp>
      <p:sp>
        <p:nvSpPr>
          <p:cNvPr id="4" name="Chỗ dành sẵn cho Số hiệu Bản chiếu 3">
            <a:extLst>
              <a:ext uri="{FF2B5EF4-FFF2-40B4-BE49-F238E27FC236}">
                <a16:creationId xmlns:a16="http://schemas.microsoft.com/office/drawing/2014/main" id="{F0F9CC22-B046-CD64-A65D-8A9E36CC5F6C}"/>
              </a:ext>
            </a:extLst>
          </p:cNvPr>
          <p:cNvSpPr>
            <a:spLocks noGrp="1"/>
          </p:cNvSpPr>
          <p:nvPr>
            <p:ph type="sldNum" sz="quarter" idx="4294967295"/>
          </p:nvPr>
        </p:nvSpPr>
        <p:spPr>
          <a:xfrm>
            <a:off x="9448800" y="6492875"/>
            <a:ext cx="2743200" cy="365125"/>
          </a:xfrm>
          <a:prstGeom prst="rect">
            <a:avLst/>
          </a:prstGeom>
        </p:spPr>
        <p:txBody>
          <a:bodyPr/>
          <a:lstStyle/>
          <a:p>
            <a:fld id="{9EA0BE3B-158A-4EDF-80DC-E394A0D1600F}" type="slidenum">
              <a:rPr lang="en-US" smtClean="0"/>
              <a:pPr/>
              <a:t>8</a:t>
            </a:fld>
            <a:endParaRPr lang="en-US"/>
          </a:p>
        </p:txBody>
      </p:sp>
    </p:spTree>
    <p:extLst>
      <p:ext uri="{BB962C8B-B14F-4D97-AF65-F5344CB8AC3E}">
        <p14:creationId xmlns:p14="http://schemas.microsoft.com/office/powerpoint/2010/main" val="2115394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7">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Hình ảnh 7">
            <a:extLst>
              <a:ext uri="{FF2B5EF4-FFF2-40B4-BE49-F238E27FC236}">
                <a16:creationId xmlns:a16="http://schemas.microsoft.com/office/drawing/2014/main" id="{33EDAA59-FBF1-E899-B2E6-A2EACD8670C5}"/>
              </a:ext>
            </a:extLst>
          </p:cNvPr>
          <p:cNvPicPr>
            <a:picLocks noChangeAspect="1"/>
          </p:cNvPicPr>
          <p:nvPr/>
        </p:nvPicPr>
        <p:blipFill rotWithShape="1">
          <a:blip r:embed="rId2"/>
          <a:srcRect r="-1" b="477"/>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1" name="Freeform: Shape 29">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hỗ dành sẵn cho Văn bản 2">
            <a:extLst>
              <a:ext uri="{FF2B5EF4-FFF2-40B4-BE49-F238E27FC236}">
                <a16:creationId xmlns:a16="http://schemas.microsoft.com/office/drawing/2014/main" id="{38FB423F-4BF4-7BF6-B9DB-2E5C218AE7EF}"/>
              </a:ext>
            </a:extLst>
          </p:cNvPr>
          <p:cNvSpPr>
            <a:spLocks noGrp="1"/>
          </p:cNvSpPr>
          <p:nvPr>
            <p:ph type="body" sz="quarter" idx="13"/>
          </p:nvPr>
        </p:nvSpPr>
        <p:spPr>
          <a:xfrm>
            <a:off x="377571" y="1214637"/>
            <a:ext cx="3438906" cy="4591035"/>
          </a:xfrm>
        </p:spPr>
        <p:txBody>
          <a:bodyPr vert="horz" lIns="91440" tIns="45720" rIns="91440" bIns="45720" rtlCol="0" anchor="t">
            <a:normAutofit/>
          </a:bodyPr>
          <a:lstStyle/>
          <a:p>
            <a:pPr>
              <a:lnSpc>
                <a:spcPct val="100000"/>
              </a:lnSpc>
            </a:pPr>
            <a:r>
              <a:rPr lang="en-US" sz="2000">
                <a:effectLst/>
                <a:latin typeface="+mn-lt"/>
                <a:ea typeface="+mn-ea"/>
                <a:cs typeface="+mn-cs"/>
              </a:rPr>
              <a:t>Bước 1: Vào trang repo của dự án trên GitHub và vào tab Actions.</a:t>
            </a:r>
          </a:p>
          <a:p>
            <a:pPr marL="0" indent="0">
              <a:lnSpc>
                <a:spcPct val="100000"/>
              </a:lnSpc>
              <a:buNone/>
            </a:pPr>
            <a:endParaRPr lang="en-US" sz="2000">
              <a:effectLst/>
              <a:latin typeface="+mn-lt"/>
              <a:ea typeface="+mn-ea"/>
              <a:cs typeface="+mn-cs"/>
            </a:endParaRPr>
          </a:p>
          <a:p>
            <a:pPr>
              <a:lnSpc>
                <a:spcPct val="100000"/>
              </a:lnSpc>
            </a:pPr>
            <a:r>
              <a:rPr lang="en-US" sz="2000">
                <a:latin typeface="+mn-lt"/>
                <a:ea typeface="+mn-ea"/>
                <a:cs typeface="+mn-cs"/>
              </a:rPr>
              <a:t>Bước 2: Tự tạo workflow bằng cách ấn vào “set up a workflow yourself” hoặc sử dụng các template được tạo từ trước phía dưới. Dự án này sẽ sử dụng template Jekyll using Docker image. Ấn vào nút Configure.</a:t>
            </a:r>
          </a:p>
        </p:txBody>
      </p:sp>
      <p:sp>
        <p:nvSpPr>
          <p:cNvPr id="4" name="Chỗ dành sẵn cho Số hiệu Bản chiếu 3">
            <a:extLst>
              <a:ext uri="{FF2B5EF4-FFF2-40B4-BE49-F238E27FC236}">
                <a16:creationId xmlns:a16="http://schemas.microsoft.com/office/drawing/2014/main" id="{2F1BB106-8289-B70A-2C10-A31458573E61}"/>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9EA0BE3B-158A-4EDF-80DC-E394A0D1600F}" type="slidenum">
              <a:rPr lang="en-US" b="0">
                <a:solidFill>
                  <a:schemeClr val="bg1"/>
                </a:solidFill>
                <a:latin typeface="Calibri" panose="020F0502020204030204"/>
                <a:ea typeface="+mn-ea"/>
                <a:cs typeface="+mn-cs"/>
              </a:rPr>
              <a:pPr>
                <a:spcAft>
                  <a:spcPts val="600"/>
                </a:spcAft>
                <a:defRPr/>
              </a:pPr>
              <a:t>9</a:t>
            </a:fld>
            <a:endParaRPr lang="en-US" b="0">
              <a:solidFill>
                <a:schemeClr val="bg1"/>
              </a:solidFill>
              <a:latin typeface="Calibri" panose="020F0502020204030204"/>
              <a:ea typeface="+mn-ea"/>
              <a:cs typeface="+mn-cs"/>
            </a:endParaRPr>
          </a:p>
        </p:txBody>
      </p:sp>
    </p:spTree>
    <p:extLst>
      <p:ext uri="{BB962C8B-B14F-4D97-AF65-F5344CB8AC3E}">
        <p14:creationId xmlns:p14="http://schemas.microsoft.com/office/powerpoint/2010/main" val="3961701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9D3B1A3CBCA94C9C619CD08E0E4046" ma:contentTypeVersion="15" ma:contentTypeDescription="Create a new document." ma:contentTypeScope="" ma:versionID="a6cc2271cf392cc251c691b32f376c03">
  <xsd:schema xmlns:xsd="http://www.w3.org/2001/XMLSchema" xmlns:xs="http://www.w3.org/2001/XMLSchema" xmlns:p="http://schemas.microsoft.com/office/2006/metadata/properties" xmlns:ns3="520977d3-e5b6-4195-9522-2071cc7a7d60" xmlns:ns4="ff7972f0-e6b1-4e81-bd6d-6d5a7ea56092" targetNamespace="http://schemas.microsoft.com/office/2006/metadata/properties" ma:root="true" ma:fieldsID="c151c6b9af565582e6930d7257a8609a" ns3:_="" ns4:_="">
    <xsd:import namespace="520977d3-e5b6-4195-9522-2071cc7a7d60"/>
    <xsd:import namespace="ff7972f0-e6b1-4e81-bd6d-6d5a7ea5609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LengthInSeconds" minOccurs="0"/>
                <xsd:element ref="ns3:MediaServiceLocation"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0977d3-e5b6-4195-9522-2071cc7a7d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7972f0-e6b1-4e81-bd6d-6d5a7ea56092"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20977d3-e5b6-4195-9522-2071cc7a7d60" xsi:nil="true"/>
  </documentManagement>
</p:properties>
</file>

<file path=customXml/itemProps1.xml><?xml version="1.0" encoding="utf-8"?>
<ds:datastoreItem xmlns:ds="http://schemas.openxmlformats.org/officeDocument/2006/customXml" ds:itemID="{4F62472B-6561-460C-82A8-689F3F4B23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0977d3-e5b6-4195-9522-2071cc7a7d60"/>
    <ds:schemaRef ds:uri="ff7972f0-e6b1-4e81-bd6d-6d5a7ea560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8EB5A2-3369-4892-9B3F-7619F39CE6EB}">
  <ds:schemaRefs>
    <ds:schemaRef ds:uri="http://schemas.microsoft.com/sharepoint/v3/contenttype/forms"/>
  </ds:schemaRefs>
</ds:datastoreItem>
</file>

<file path=customXml/itemProps3.xml><?xml version="1.0" encoding="utf-8"?>
<ds:datastoreItem xmlns:ds="http://schemas.openxmlformats.org/officeDocument/2006/customXml" ds:itemID="{644D87C8-B7D2-4BF6-AD05-E75993A0BCF9}">
  <ds:schemaRefs>
    <ds:schemaRef ds:uri="http://purl.org/dc/terms/"/>
    <ds:schemaRef ds:uri="http://schemas.microsoft.com/office/2006/metadata/properties"/>
    <ds:schemaRef ds:uri="520977d3-e5b6-4195-9522-2071cc7a7d60"/>
    <ds:schemaRef ds:uri="http://schemas.openxmlformats.org/package/2006/metadata/core-properties"/>
    <ds:schemaRef ds:uri="http://schemas.microsoft.com/office/2006/documentManagement/types"/>
    <ds:schemaRef ds:uri="http://www.w3.org/XML/1998/namespace"/>
    <ds:schemaRef ds:uri="http://purl.org/dc/elements/1.1/"/>
    <ds:schemaRef ds:uri="http://schemas.microsoft.com/office/infopath/2007/PartnerControls"/>
    <ds:schemaRef ds:uri="ff7972f0-e6b1-4e81-bd6d-6d5a7ea56092"/>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276</TotalTime>
  <Words>744</Words>
  <Application>Microsoft Office PowerPoint</Application>
  <PresentationFormat>Màn hình rộng</PresentationFormat>
  <Paragraphs>69</Paragraphs>
  <Slides>17</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17</vt:i4>
      </vt:variant>
    </vt:vector>
  </HeadingPairs>
  <TitlesOfParts>
    <vt:vector size="23" baseType="lpstr">
      <vt:lpstr>Arial</vt:lpstr>
      <vt:lpstr>Calibri</vt:lpstr>
      <vt:lpstr>Calibri Light</vt:lpstr>
      <vt:lpstr>Helvetica Neue Medium</vt:lpstr>
      <vt:lpstr>Lato</vt:lpstr>
      <vt:lpstr>Office Theme</vt:lpstr>
      <vt:lpstr>Bản trình bày PowerPoint</vt:lpstr>
      <vt:lpstr>Thành viên nhóm 10</vt:lpstr>
      <vt:lpstr>Quy trình phát triển</vt:lpstr>
      <vt:lpstr>Sơ đồ usecase</vt:lpstr>
      <vt:lpstr>Công nghệ sử dụng</vt:lpstr>
      <vt:lpstr>CI/CD: GitHub Actions</vt:lpstr>
      <vt:lpstr>Jekyll</vt:lpstr>
      <vt:lpstr>Các bước áp dụng CI/CD sử dụng GitHub Actions</vt:lpstr>
      <vt:lpstr>Bản trình bày PowerPoint</vt:lpstr>
      <vt:lpstr>Bản trình bày PowerPoint</vt:lpstr>
      <vt:lpstr>Bản trình bày PowerPoint</vt:lpstr>
      <vt:lpstr>Kết thúc</vt:lpstr>
      <vt:lpstr>Docker</vt:lpstr>
      <vt:lpstr>Docker</vt:lpstr>
      <vt:lpstr>Docker</vt:lpstr>
      <vt:lpstr>Kết thúc</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Lê Duy Hiếu</cp:lastModifiedBy>
  <cp:revision>10</cp:revision>
  <dcterms:created xsi:type="dcterms:W3CDTF">2021-05-28T04:32:29Z</dcterms:created>
  <dcterms:modified xsi:type="dcterms:W3CDTF">2023-05-10T17:34:55Z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0x0101006D9D3B1A3CBCA94C9C619CD08E0E4046</vt:lpwstr>
  </property>
</Properties>
</file>